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1" r:id="rId1"/>
    <p:sldMasterId id="2147483957" r:id="rId2"/>
    <p:sldMasterId id="2147483959" r:id="rId3"/>
    <p:sldMasterId id="2147484014" r:id="rId4"/>
    <p:sldMasterId id="2147484238" r:id="rId5"/>
    <p:sldMasterId id="2147484250" r:id="rId6"/>
    <p:sldMasterId id="2147484262" r:id="rId7"/>
    <p:sldMasterId id="2147484286" r:id="rId8"/>
    <p:sldMasterId id="2147484518" r:id="rId9"/>
  </p:sldMasterIdLst>
  <p:notesMasterIdLst>
    <p:notesMasterId r:id="rId32"/>
  </p:notesMasterIdLst>
  <p:sldIdLst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53" r:id="rId18"/>
    <p:sldId id="454" r:id="rId19"/>
    <p:sldId id="455" r:id="rId20"/>
    <p:sldId id="456" r:id="rId21"/>
    <p:sldId id="457" r:id="rId22"/>
    <p:sldId id="458" r:id="rId23"/>
    <p:sldId id="459" r:id="rId24"/>
    <p:sldId id="460" r:id="rId25"/>
    <p:sldId id="461" r:id="rId26"/>
    <p:sldId id="462" r:id="rId27"/>
    <p:sldId id="463" r:id="rId28"/>
    <p:sldId id="464" r:id="rId29"/>
    <p:sldId id="465" r:id="rId30"/>
    <p:sldId id="466" r:id="rId31"/>
  </p:sldIdLst>
  <p:sldSz cx="12192000" cy="6858000"/>
  <p:notesSz cx="6858000" cy="9144000"/>
  <p:defaultTextStyle>
    <a:defPPr>
      <a:defRPr lang="en-US"/>
    </a:defPPr>
    <a:lvl1pPr marL="0" algn="l" defTabSz="9134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687" algn="l" defTabSz="9134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425" algn="l" defTabSz="9134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138" algn="l" defTabSz="9134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850" algn="l" defTabSz="9134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3590" algn="l" defTabSz="9134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0274" algn="l" defTabSz="9134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6960" algn="l" defTabSz="9134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3647" algn="l" defTabSz="91342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582"/>
    <p:restoredTop sz="93581"/>
  </p:normalViewPr>
  <p:slideViewPr>
    <p:cSldViewPr snapToGrid="0" snapToObjects="1">
      <p:cViewPr>
        <p:scale>
          <a:sx n="61" d="100"/>
          <a:sy n="61" d="100"/>
        </p:scale>
        <p:origin x="-1038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31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49F9D-28C8-467A-B7FD-93CFC398F0D4}" type="datetimeFigureOut">
              <a:rPr lang="zh-HK" altLang="en-US" smtClean="0"/>
              <a:t>8/11/2017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5282E-166C-431E-A38E-30C09F5862D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463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4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87" algn="l" defTabSz="9134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425" algn="l" defTabSz="9134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138" algn="l" defTabSz="9134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850" algn="l" defTabSz="9134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590" algn="l" defTabSz="9134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274" algn="l" defTabSz="9134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960" algn="l" defTabSz="9134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647" algn="l" defTabSz="9134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1462A-E0C2-41A0-AF99-9A5DA2997AA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4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329B-0232-4C5F-976A-676715CDB8A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11/8/2017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EC942-C0EE-4E0F-9390-88C75B5F5C5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0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67DB-0B90-4E1D-A6F1-4EE82F974E2C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2017/11/8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2AA3-3289-40BA-86FA-36B77E27DEB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8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4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6675" indent="0">
              <a:buNone/>
              <a:defRPr sz="1200"/>
            </a:lvl2pPr>
            <a:lvl3pPr marL="913402" indent="0">
              <a:buNone/>
              <a:defRPr sz="1100"/>
            </a:lvl3pPr>
            <a:lvl4pPr marL="1370104" indent="0">
              <a:buNone/>
              <a:defRPr sz="900"/>
            </a:lvl4pPr>
            <a:lvl5pPr marL="1826805" indent="0">
              <a:buNone/>
              <a:defRPr sz="900"/>
            </a:lvl5pPr>
            <a:lvl6pPr marL="2283534" indent="0">
              <a:buNone/>
              <a:defRPr sz="900"/>
            </a:lvl6pPr>
            <a:lvl7pPr marL="2740206" indent="0">
              <a:buNone/>
              <a:defRPr sz="900"/>
            </a:lvl7pPr>
            <a:lvl8pPr marL="3196880" indent="0">
              <a:buNone/>
              <a:defRPr sz="900"/>
            </a:lvl8pPr>
            <a:lvl9pPr marL="3653555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67DB-0B90-4E1D-A6F1-4EE82F974E2C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2017/11/8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2AA3-3289-40BA-86FA-36B77E27DEB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95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6675" indent="0">
              <a:buNone/>
              <a:defRPr sz="2800"/>
            </a:lvl2pPr>
            <a:lvl3pPr marL="913402" indent="0">
              <a:buNone/>
              <a:defRPr sz="2400"/>
            </a:lvl3pPr>
            <a:lvl4pPr marL="1370104" indent="0">
              <a:buNone/>
              <a:defRPr sz="2000"/>
            </a:lvl4pPr>
            <a:lvl5pPr marL="1826805" indent="0">
              <a:buNone/>
              <a:defRPr sz="2000"/>
            </a:lvl5pPr>
            <a:lvl6pPr marL="2283534" indent="0">
              <a:buNone/>
              <a:defRPr sz="2000"/>
            </a:lvl6pPr>
            <a:lvl7pPr marL="2740206" indent="0">
              <a:buNone/>
              <a:defRPr sz="2000"/>
            </a:lvl7pPr>
            <a:lvl8pPr marL="3196880" indent="0">
              <a:buNone/>
              <a:defRPr sz="2000"/>
            </a:lvl8pPr>
            <a:lvl9pPr marL="3653555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6675" indent="0">
              <a:buNone/>
              <a:defRPr sz="1200"/>
            </a:lvl2pPr>
            <a:lvl3pPr marL="913402" indent="0">
              <a:buNone/>
              <a:defRPr sz="1100"/>
            </a:lvl3pPr>
            <a:lvl4pPr marL="1370104" indent="0">
              <a:buNone/>
              <a:defRPr sz="900"/>
            </a:lvl4pPr>
            <a:lvl5pPr marL="1826805" indent="0">
              <a:buNone/>
              <a:defRPr sz="900"/>
            </a:lvl5pPr>
            <a:lvl6pPr marL="2283534" indent="0">
              <a:buNone/>
              <a:defRPr sz="900"/>
            </a:lvl6pPr>
            <a:lvl7pPr marL="2740206" indent="0">
              <a:buNone/>
              <a:defRPr sz="900"/>
            </a:lvl7pPr>
            <a:lvl8pPr marL="3196880" indent="0">
              <a:buNone/>
              <a:defRPr sz="900"/>
            </a:lvl8pPr>
            <a:lvl9pPr marL="3653555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67DB-0B90-4E1D-A6F1-4EE82F974E2C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2017/11/8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2AA3-3289-40BA-86FA-36B77E27DEB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66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67DB-0B90-4E1D-A6F1-4EE82F974E2C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2017/11/8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2AA3-3289-40BA-86FA-36B77E27DEB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7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419"/>
            <a:ext cx="2628900" cy="581183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0364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67DB-0B90-4E1D-A6F1-4EE82F974E2C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2017/11/8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2AA3-3289-40BA-86FA-36B77E27DEB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85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91374" tIns="45718" rIns="91374" bIns="45718"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91374" tIns="45718" rIns="91374" bIns="45718"/>
          <a:lstStyle>
            <a:lvl1pPr marL="0" indent="0" algn="ctr">
              <a:buNone/>
              <a:defRPr sz="2400"/>
            </a:lvl1pPr>
            <a:lvl2pPr marL="456807" indent="0" algn="ctr">
              <a:buNone/>
              <a:defRPr sz="2000"/>
            </a:lvl2pPr>
            <a:lvl3pPr marL="913652" indent="0" algn="ctr">
              <a:buNone/>
              <a:defRPr sz="1900"/>
            </a:lvl3pPr>
            <a:lvl4pPr marL="1370478" indent="0" algn="ctr">
              <a:buNone/>
              <a:defRPr sz="1600"/>
            </a:lvl4pPr>
            <a:lvl5pPr marL="1827304" indent="0" algn="ctr">
              <a:buNone/>
              <a:defRPr sz="1600"/>
            </a:lvl5pPr>
            <a:lvl6pPr marL="2284150" indent="0" algn="ctr">
              <a:buNone/>
              <a:defRPr sz="1600"/>
            </a:lvl6pPr>
            <a:lvl7pPr marL="2740954" indent="0" algn="ctr">
              <a:buNone/>
              <a:defRPr sz="1600"/>
            </a:lvl7pPr>
            <a:lvl8pPr marL="3197760" indent="0" algn="ctr">
              <a:buNone/>
              <a:defRPr sz="1600"/>
            </a:lvl8pPr>
            <a:lvl9pPr marL="3654567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74" tIns="45718" rIns="91374" bIns="45718"/>
          <a:lstStyle/>
          <a:p>
            <a:pPr defTabSz="913652"/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 defTabSz="913652"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74" tIns="45718" rIns="91374" bIns="45718"/>
          <a:lstStyle/>
          <a:p>
            <a:pPr defTabSz="913652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74" tIns="45718" rIns="91374" bIns="45718"/>
          <a:lstStyle/>
          <a:p>
            <a:pPr defTabSz="913652"/>
            <a:fld id="{0E7649D6-73D9-0C43-AEF8-608BFE8CD2CE}" type="slidenum">
              <a:rPr lang="en-US" smtClean="0">
                <a:solidFill>
                  <a:prstClr val="black"/>
                </a:solidFill>
              </a:rPr>
              <a:pPr defTabSz="913652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581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374" tIns="45718" rIns="91374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91374" tIns="45718" rIns="91374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74" tIns="45718" rIns="91374" bIns="45718"/>
          <a:lstStyle/>
          <a:p>
            <a:pPr defTabSz="913652"/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 defTabSz="913652"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74" tIns="45718" rIns="91374" bIns="45718"/>
          <a:lstStyle/>
          <a:p>
            <a:pPr defTabSz="913652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74" tIns="45718" rIns="91374" bIns="45718"/>
          <a:lstStyle/>
          <a:p>
            <a:pPr defTabSz="913652"/>
            <a:fld id="{0E7649D6-73D9-0C43-AEF8-608BFE8CD2CE}" type="slidenum">
              <a:rPr lang="en-US" smtClean="0">
                <a:solidFill>
                  <a:prstClr val="black"/>
                </a:solidFill>
              </a:rPr>
              <a:pPr defTabSz="913652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19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82"/>
            <a:ext cx="10515600" cy="2852737"/>
          </a:xfrm>
          <a:prstGeom prst="rect">
            <a:avLst/>
          </a:prstGeom>
        </p:spPr>
        <p:txBody>
          <a:bodyPr lIns="91374" tIns="45718" rIns="91374" bIns="45718"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  <a:prstGeom prst="rect">
            <a:avLst/>
          </a:prstGeom>
        </p:spPr>
        <p:txBody>
          <a:bodyPr lIns="91374" tIns="45718" rIns="91374" bIns="45718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5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4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1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9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5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74" tIns="45718" rIns="91374" bIns="45718"/>
          <a:lstStyle/>
          <a:p>
            <a:pPr defTabSz="913652"/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 defTabSz="913652"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74" tIns="45718" rIns="91374" bIns="45718"/>
          <a:lstStyle/>
          <a:p>
            <a:pPr defTabSz="913652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74" tIns="45718" rIns="91374" bIns="45718"/>
          <a:lstStyle/>
          <a:p>
            <a:pPr defTabSz="913652"/>
            <a:fld id="{0E7649D6-73D9-0C43-AEF8-608BFE8CD2CE}" type="slidenum">
              <a:rPr lang="en-US" smtClean="0">
                <a:solidFill>
                  <a:prstClr val="black"/>
                </a:solidFill>
              </a:rPr>
              <a:pPr defTabSz="913652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48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374" tIns="45718" rIns="91374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lIns="91374" tIns="45718" rIns="91374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 lIns="91374" tIns="45718" rIns="91374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74" tIns="45718" rIns="91374" bIns="45718"/>
          <a:lstStyle/>
          <a:p>
            <a:pPr defTabSz="913652"/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 defTabSz="913652"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74" tIns="45718" rIns="91374" bIns="45718"/>
          <a:lstStyle/>
          <a:p>
            <a:pPr defTabSz="913652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74" tIns="45718" rIns="91374" bIns="45718"/>
          <a:lstStyle/>
          <a:p>
            <a:pPr defTabSz="913652"/>
            <a:fld id="{0E7649D6-73D9-0C43-AEF8-608BFE8CD2CE}" type="slidenum">
              <a:rPr lang="en-US" smtClean="0">
                <a:solidFill>
                  <a:prstClr val="black"/>
                </a:solidFill>
              </a:rPr>
              <a:pPr defTabSz="913652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03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lIns="91374" tIns="45718" rIns="91374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lIns="91374" tIns="45718" rIns="91374" bIns="45718" anchor="b"/>
          <a:lstStyle>
            <a:lvl1pPr marL="0" indent="0">
              <a:buNone/>
              <a:defRPr sz="2400" b="1"/>
            </a:lvl1pPr>
            <a:lvl2pPr marL="456807" indent="0">
              <a:buNone/>
              <a:defRPr sz="2000" b="1"/>
            </a:lvl2pPr>
            <a:lvl3pPr marL="913652" indent="0">
              <a:buNone/>
              <a:defRPr sz="1900" b="1"/>
            </a:lvl3pPr>
            <a:lvl4pPr marL="1370478" indent="0">
              <a:buNone/>
              <a:defRPr sz="1600" b="1"/>
            </a:lvl4pPr>
            <a:lvl5pPr marL="1827304" indent="0">
              <a:buNone/>
              <a:defRPr sz="1600" b="1"/>
            </a:lvl5pPr>
            <a:lvl6pPr marL="2284150" indent="0">
              <a:buNone/>
              <a:defRPr sz="1600" b="1"/>
            </a:lvl6pPr>
            <a:lvl7pPr marL="2740954" indent="0">
              <a:buNone/>
              <a:defRPr sz="1600" b="1"/>
            </a:lvl7pPr>
            <a:lvl8pPr marL="3197760" indent="0">
              <a:buNone/>
              <a:defRPr sz="1600" b="1"/>
            </a:lvl8pPr>
            <a:lvl9pPr marL="365456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 lIns="91374" tIns="45718" rIns="91374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lIns="91374" tIns="45718" rIns="91374" bIns="45718" anchor="b"/>
          <a:lstStyle>
            <a:lvl1pPr marL="0" indent="0">
              <a:buNone/>
              <a:defRPr sz="2400" b="1"/>
            </a:lvl1pPr>
            <a:lvl2pPr marL="456807" indent="0">
              <a:buNone/>
              <a:defRPr sz="2000" b="1"/>
            </a:lvl2pPr>
            <a:lvl3pPr marL="913652" indent="0">
              <a:buNone/>
              <a:defRPr sz="1900" b="1"/>
            </a:lvl3pPr>
            <a:lvl4pPr marL="1370478" indent="0">
              <a:buNone/>
              <a:defRPr sz="1600" b="1"/>
            </a:lvl4pPr>
            <a:lvl5pPr marL="1827304" indent="0">
              <a:buNone/>
              <a:defRPr sz="1600" b="1"/>
            </a:lvl5pPr>
            <a:lvl6pPr marL="2284150" indent="0">
              <a:buNone/>
              <a:defRPr sz="1600" b="1"/>
            </a:lvl6pPr>
            <a:lvl7pPr marL="2740954" indent="0">
              <a:buNone/>
              <a:defRPr sz="1600" b="1"/>
            </a:lvl7pPr>
            <a:lvl8pPr marL="3197760" indent="0">
              <a:buNone/>
              <a:defRPr sz="1600" b="1"/>
            </a:lvl8pPr>
            <a:lvl9pPr marL="365456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 lIns="91374" tIns="45718" rIns="91374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74" tIns="45718" rIns="91374" bIns="45718"/>
          <a:lstStyle/>
          <a:p>
            <a:pPr defTabSz="913652"/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 defTabSz="913652"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74" tIns="45718" rIns="91374" bIns="45718"/>
          <a:lstStyle/>
          <a:p>
            <a:pPr defTabSz="913652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74" tIns="45718" rIns="91374" bIns="45718"/>
          <a:lstStyle/>
          <a:p>
            <a:pPr defTabSz="913652"/>
            <a:fld id="{0E7649D6-73D9-0C43-AEF8-608BFE8CD2CE}" type="slidenum">
              <a:rPr lang="en-US" smtClean="0">
                <a:solidFill>
                  <a:prstClr val="black"/>
                </a:solidFill>
              </a:rPr>
              <a:pPr defTabSz="913652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2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329B-0232-4C5F-976A-676715CDB8A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11/8/2017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EC942-C0EE-4E0F-9390-88C75B5F5C5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374" tIns="45718" rIns="91374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74" tIns="45718" rIns="91374" bIns="45718"/>
          <a:lstStyle/>
          <a:p>
            <a:pPr defTabSz="913652"/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 defTabSz="913652"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74" tIns="45718" rIns="91374" bIns="45718"/>
          <a:lstStyle/>
          <a:p>
            <a:pPr defTabSz="913652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74" tIns="45718" rIns="91374" bIns="45718"/>
          <a:lstStyle/>
          <a:p>
            <a:pPr defTabSz="913652"/>
            <a:fld id="{0E7649D6-73D9-0C43-AEF8-608BFE8CD2CE}" type="slidenum">
              <a:rPr lang="en-US" smtClean="0">
                <a:solidFill>
                  <a:prstClr val="black"/>
                </a:solidFill>
              </a:rPr>
              <a:pPr defTabSz="913652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41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74" tIns="45718" rIns="91374" bIns="45718"/>
          <a:lstStyle/>
          <a:p>
            <a:pPr defTabSz="913652"/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 defTabSz="913652"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74" tIns="45718" rIns="91374" bIns="45718"/>
          <a:lstStyle/>
          <a:p>
            <a:pPr defTabSz="913652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74" tIns="45718" rIns="91374" bIns="45718"/>
          <a:lstStyle/>
          <a:p>
            <a:pPr defTabSz="913652"/>
            <a:fld id="{0E7649D6-73D9-0C43-AEF8-608BFE8CD2CE}" type="slidenum">
              <a:rPr lang="en-US" smtClean="0">
                <a:solidFill>
                  <a:prstClr val="black"/>
                </a:solidFill>
              </a:rPr>
              <a:pPr defTabSz="913652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38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91374" tIns="45718" rIns="91374" bIns="45718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9"/>
            <a:ext cx="6172200" cy="4873625"/>
          </a:xfrm>
          <a:prstGeom prst="rect">
            <a:avLst/>
          </a:prstGeom>
        </p:spPr>
        <p:txBody>
          <a:bodyPr lIns="91374" tIns="45718" rIns="91374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</p:spPr>
        <p:txBody>
          <a:bodyPr lIns="91374" tIns="45718" rIns="91374" bIns="45718"/>
          <a:lstStyle>
            <a:lvl1pPr marL="0" indent="0">
              <a:buNone/>
              <a:defRPr sz="1600"/>
            </a:lvl1pPr>
            <a:lvl2pPr marL="456807" indent="0">
              <a:buNone/>
              <a:defRPr sz="1500"/>
            </a:lvl2pPr>
            <a:lvl3pPr marL="913652" indent="0">
              <a:buNone/>
              <a:defRPr sz="1200"/>
            </a:lvl3pPr>
            <a:lvl4pPr marL="1370478" indent="0">
              <a:buNone/>
              <a:defRPr sz="1100"/>
            </a:lvl4pPr>
            <a:lvl5pPr marL="1827304" indent="0">
              <a:buNone/>
              <a:defRPr sz="1100"/>
            </a:lvl5pPr>
            <a:lvl6pPr marL="2284150" indent="0">
              <a:buNone/>
              <a:defRPr sz="1100"/>
            </a:lvl6pPr>
            <a:lvl7pPr marL="2740954" indent="0">
              <a:buNone/>
              <a:defRPr sz="1100"/>
            </a:lvl7pPr>
            <a:lvl8pPr marL="3197760" indent="0">
              <a:buNone/>
              <a:defRPr sz="1100"/>
            </a:lvl8pPr>
            <a:lvl9pPr marL="365456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74" tIns="45718" rIns="91374" bIns="45718"/>
          <a:lstStyle/>
          <a:p>
            <a:pPr defTabSz="913652"/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 defTabSz="913652"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74" tIns="45718" rIns="91374" bIns="45718"/>
          <a:lstStyle/>
          <a:p>
            <a:pPr defTabSz="913652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74" tIns="45718" rIns="91374" bIns="45718"/>
          <a:lstStyle/>
          <a:p>
            <a:pPr defTabSz="913652"/>
            <a:fld id="{0E7649D6-73D9-0C43-AEF8-608BFE8CD2CE}" type="slidenum">
              <a:rPr lang="en-US" smtClean="0">
                <a:solidFill>
                  <a:prstClr val="black"/>
                </a:solidFill>
              </a:rPr>
              <a:pPr defTabSz="913652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59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91374" tIns="45718" rIns="91374" bIns="45718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9"/>
            <a:ext cx="6172200" cy="4873625"/>
          </a:xfrm>
          <a:prstGeom prst="rect">
            <a:avLst/>
          </a:prstGeom>
        </p:spPr>
        <p:txBody>
          <a:bodyPr lIns="91374" tIns="45718" rIns="91374" bIns="45718"/>
          <a:lstStyle>
            <a:lvl1pPr marL="0" indent="0">
              <a:buNone/>
              <a:defRPr sz="3200"/>
            </a:lvl1pPr>
            <a:lvl2pPr marL="456807" indent="0">
              <a:buNone/>
              <a:defRPr sz="2800"/>
            </a:lvl2pPr>
            <a:lvl3pPr marL="913652" indent="0">
              <a:buNone/>
              <a:defRPr sz="2400"/>
            </a:lvl3pPr>
            <a:lvl4pPr marL="1370478" indent="0">
              <a:buNone/>
              <a:defRPr sz="2000"/>
            </a:lvl4pPr>
            <a:lvl5pPr marL="1827304" indent="0">
              <a:buNone/>
              <a:defRPr sz="2000"/>
            </a:lvl5pPr>
            <a:lvl6pPr marL="2284150" indent="0">
              <a:buNone/>
              <a:defRPr sz="2000"/>
            </a:lvl6pPr>
            <a:lvl7pPr marL="2740954" indent="0">
              <a:buNone/>
              <a:defRPr sz="2000"/>
            </a:lvl7pPr>
            <a:lvl8pPr marL="3197760" indent="0">
              <a:buNone/>
              <a:defRPr sz="2000"/>
            </a:lvl8pPr>
            <a:lvl9pPr marL="3654567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</p:spPr>
        <p:txBody>
          <a:bodyPr lIns="91374" tIns="45718" rIns="91374" bIns="45718"/>
          <a:lstStyle>
            <a:lvl1pPr marL="0" indent="0">
              <a:buNone/>
              <a:defRPr sz="1600"/>
            </a:lvl1pPr>
            <a:lvl2pPr marL="456807" indent="0">
              <a:buNone/>
              <a:defRPr sz="1500"/>
            </a:lvl2pPr>
            <a:lvl3pPr marL="913652" indent="0">
              <a:buNone/>
              <a:defRPr sz="1200"/>
            </a:lvl3pPr>
            <a:lvl4pPr marL="1370478" indent="0">
              <a:buNone/>
              <a:defRPr sz="1100"/>
            </a:lvl4pPr>
            <a:lvl5pPr marL="1827304" indent="0">
              <a:buNone/>
              <a:defRPr sz="1100"/>
            </a:lvl5pPr>
            <a:lvl6pPr marL="2284150" indent="0">
              <a:buNone/>
              <a:defRPr sz="1100"/>
            </a:lvl6pPr>
            <a:lvl7pPr marL="2740954" indent="0">
              <a:buNone/>
              <a:defRPr sz="1100"/>
            </a:lvl7pPr>
            <a:lvl8pPr marL="3197760" indent="0">
              <a:buNone/>
              <a:defRPr sz="1100"/>
            </a:lvl8pPr>
            <a:lvl9pPr marL="3654567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74" tIns="45718" rIns="91374" bIns="45718"/>
          <a:lstStyle/>
          <a:p>
            <a:pPr defTabSz="913652"/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 defTabSz="913652"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74" tIns="45718" rIns="91374" bIns="45718"/>
          <a:lstStyle/>
          <a:p>
            <a:pPr defTabSz="913652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74" tIns="45718" rIns="91374" bIns="45718"/>
          <a:lstStyle/>
          <a:p>
            <a:pPr defTabSz="913652"/>
            <a:fld id="{0E7649D6-73D9-0C43-AEF8-608BFE8CD2CE}" type="slidenum">
              <a:rPr lang="en-US" smtClean="0">
                <a:solidFill>
                  <a:prstClr val="black"/>
                </a:solidFill>
              </a:rPr>
              <a:pPr defTabSz="913652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24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374" tIns="45718" rIns="91374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 lIns="91374" tIns="45718" rIns="91374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74" tIns="45718" rIns="91374" bIns="45718"/>
          <a:lstStyle/>
          <a:p>
            <a:pPr defTabSz="913652"/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 defTabSz="913652"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74" tIns="45718" rIns="91374" bIns="45718"/>
          <a:lstStyle/>
          <a:p>
            <a:pPr defTabSz="913652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74" tIns="45718" rIns="91374" bIns="45718"/>
          <a:lstStyle/>
          <a:p>
            <a:pPr defTabSz="913652"/>
            <a:fld id="{0E7649D6-73D9-0C43-AEF8-608BFE8CD2CE}" type="slidenum">
              <a:rPr lang="en-US" smtClean="0">
                <a:solidFill>
                  <a:prstClr val="black"/>
                </a:solidFill>
              </a:rPr>
              <a:pPr defTabSz="913652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38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  <a:prstGeom prst="rect">
            <a:avLst/>
          </a:prstGeom>
        </p:spPr>
        <p:txBody>
          <a:bodyPr vert="eaVert" lIns="91374" tIns="45718" rIns="91374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  <a:prstGeom prst="rect">
            <a:avLst/>
          </a:prstGeom>
        </p:spPr>
        <p:txBody>
          <a:bodyPr vert="eaVert" lIns="91374" tIns="45718" rIns="91374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74" tIns="45718" rIns="91374" bIns="45718"/>
          <a:lstStyle/>
          <a:p>
            <a:pPr defTabSz="913652"/>
            <a:fld id="{ECDD6BA6-602E-324D-9C3F-31AB4F674F86}" type="datetimeFigureOut">
              <a:rPr lang="en-US" smtClean="0">
                <a:solidFill>
                  <a:prstClr val="black"/>
                </a:solidFill>
              </a:rPr>
              <a:pPr defTabSz="913652"/>
              <a:t>11/8/2017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74" tIns="45718" rIns="91374" bIns="45718"/>
          <a:lstStyle/>
          <a:p>
            <a:pPr defTabSz="913652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74" tIns="45718" rIns="91374" bIns="45718"/>
          <a:lstStyle/>
          <a:p>
            <a:pPr defTabSz="913652"/>
            <a:fld id="{0E7649D6-73D9-0C43-AEF8-608BFE8CD2CE}" type="slidenum">
              <a:rPr lang="en-US" smtClean="0">
                <a:solidFill>
                  <a:prstClr val="black"/>
                </a:solidFill>
              </a:rPr>
              <a:pPr defTabSz="913652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78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0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 按一下以編輯母片子標題樣式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971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3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829" tIns="60914" rIns="121829" bIns="60914" rtlCol="0" anchor="ctr"/>
          <a:lstStyle/>
          <a:p>
            <a:pPr algn="ctr" defTabSz="1218180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9" y="6471131"/>
            <a:ext cx="2839044" cy="25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00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3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829" tIns="60914" rIns="121829" bIns="60914" rtlCol="0" anchor="ctr"/>
          <a:lstStyle/>
          <a:p>
            <a:pPr algn="ctr" defTabSz="121818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85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05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1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2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3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4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44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35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26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3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829" tIns="60914" rIns="121829" bIns="60914" rtlCol="0" anchor="ctr"/>
          <a:lstStyle/>
          <a:p>
            <a:pPr algn="ctr" defTabSz="121818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08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3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829" tIns="60914" rIns="121829" bIns="60914" rtlCol="0" anchor="ctr"/>
          <a:lstStyle/>
          <a:p>
            <a:pPr algn="ctr" defTabSz="121818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329B-0232-4C5F-976A-676715CDB8A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11/8/2017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EC942-C0EE-4E0F-9390-88C75B5F5C5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1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59" indent="0">
              <a:buNone/>
              <a:defRPr sz="2700" b="1"/>
            </a:lvl2pPr>
            <a:lvl3pPr marL="1218180" indent="0">
              <a:buNone/>
              <a:defRPr sz="2400" b="1"/>
            </a:lvl3pPr>
            <a:lvl4pPr marL="1827258" indent="0">
              <a:buNone/>
              <a:defRPr sz="2100" b="1"/>
            </a:lvl4pPr>
            <a:lvl5pPr marL="2436358" indent="0">
              <a:buNone/>
              <a:defRPr sz="2100" b="1"/>
            </a:lvl5pPr>
            <a:lvl6pPr marL="3045416" indent="0">
              <a:buNone/>
              <a:defRPr sz="2100" b="1"/>
            </a:lvl6pPr>
            <a:lvl7pPr marL="3654475" indent="0">
              <a:buNone/>
              <a:defRPr sz="2100" b="1"/>
            </a:lvl7pPr>
            <a:lvl8pPr marL="4263573" indent="0">
              <a:buNone/>
              <a:defRPr sz="2100" b="1"/>
            </a:lvl8pPr>
            <a:lvl9pPr marL="4872656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3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59" indent="0">
              <a:buNone/>
              <a:defRPr sz="2700" b="1"/>
            </a:lvl2pPr>
            <a:lvl3pPr marL="1218180" indent="0">
              <a:buNone/>
              <a:defRPr sz="2400" b="1"/>
            </a:lvl3pPr>
            <a:lvl4pPr marL="1827258" indent="0">
              <a:buNone/>
              <a:defRPr sz="2100" b="1"/>
            </a:lvl4pPr>
            <a:lvl5pPr marL="2436358" indent="0">
              <a:buNone/>
              <a:defRPr sz="2100" b="1"/>
            </a:lvl5pPr>
            <a:lvl6pPr marL="3045416" indent="0">
              <a:buNone/>
              <a:defRPr sz="2100" b="1"/>
            </a:lvl6pPr>
            <a:lvl7pPr marL="3654475" indent="0">
              <a:buNone/>
              <a:defRPr sz="2100" b="1"/>
            </a:lvl7pPr>
            <a:lvl8pPr marL="4263573" indent="0">
              <a:buNone/>
              <a:defRPr sz="2100" b="1"/>
            </a:lvl8pPr>
            <a:lvl9pPr marL="4872656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3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829" tIns="60914" rIns="121829" bIns="60914" rtlCol="0" anchor="ctr"/>
          <a:lstStyle/>
          <a:p>
            <a:pPr algn="ctr" defTabSz="121818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25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3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829" tIns="60914" rIns="121829" bIns="60914" rtlCol="0" anchor="ctr"/>
          <a:lstStyle/>
          <a:p>
            <a:pPr algn="ctr" defTabSz="121818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77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3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829" tIns="60914" rIns="121829" bIns="60914" rtlCol="0" anchor="ctr"/>
          <a:lstStyle/>
          <a:p>
            <a:pPr algn="ctr" defTabSz="121818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26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059" indent="0">
              <a:buNone/>
              <a:defRPr sz="1600"/>
            </a:lvl2pPr>
            <a:lvl3pPr marL="1218180" indent="0">
              <a:buNone/>
              <a:defRPr sz="1300"/>
            </a:lvl3pPr>
            <a:lvl4pPr marL="1827258" indent="0">
              <a:buNone/>
              <a:defRPr sz="1200"/>
            </a:lvl4pPr>
            <a:lvl5pPr marL="2436358" indent="0">
              <a:buNone/>
              <a:defRPr sz="1200"/>
            </a:lvl5pPr>
            <a:lvl6pPr marL="3045416" indent="0">
              <a:buNone/>
              <a:defRPr sz="1200"/>
            </a:lvl6pPr>
            <a:lvl7pPr marL="3654475" indent="0">
              <a:buNone/>
              <a:defRPr sz="1200"/>
            </a:lvl7pPr>
            <a:lvl8pPr marL="4263573" indent="0">
              <a:buNone/>
              <a:defRPr sz="1200"/>
            </a:lvl8pPr>
            <a:lvl9pPr marL="4872656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3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829" tIns="60914" rIns="121829" bIns="60914" rtlCol="0" anchor="ctr"/>
          <a:lstStyle/>
          <a:p>
            <a:pPr algn="ctr" defTabSz="121818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143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059" indent="0">
              <a:buNone/>
              <a:defRPr sz="3700"/>
            </a:lvl2pPr>
            <a:lvl3pPr marL="1218180" indent="0">
              <a:buNone/>
              <a:defRPr sz="3200"/>
            </a:lvl3pPr>
            <a:lvl4pPr marL="1827258" indent="0">
              <a:buNone/>
              <a:defRPr sz="2700"/>
            </a:lvl4pPr>
            <a:lvl5pPr marL="2436358" indent="0">
              <a:buNone/>
              <a:defRPr sz="2700"/>
            </a:lvl5pPr>
            <a:lvl6pPr marL="3045416" indent="0">
              <a:buNone/>
              <a:defRPr sz="2700"/>
            </a:lvl6pPr>
            <a:lvl7pPr marL="3654475" indent="0">
              <a:buNone/>
              <a:defRPr sz="2700"/>
            </a:lvl7pPr>
            <a:lvl8pPr marL="4263573" indent="0">
              <a:buNone/>
              <a:defRPr sz="2700"/>
            </a:lvl8pPr>
            <a:lvl9pPr marL="4872656" indent="0">
              <a:buNone/>
              <a:defRPr sz="27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8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059" indent="0">
              <a:buNone/>
              <a:defRPr sz="1600"/>
            </a:lvl2pPr>
            <a:lvl3pPr marL="1218180" indent="0">
              <a:buNone/>
              <a:defRPr sz="1300"/>
            </a:lvl3pPr>
            <a:lvl4pPr marL="1827258" indent="0">
              <a:buNone/>
              <a:defRPr sz="1200"/>
            </a:lvl4pPr>
            <a:lvl5pPr marL="2436358" indent="0">
              <a:buNone/>
              <a:defRPr sz="1200"/>
            </a:lvl5pPr>
            <a:lvl6pPr marL="3045416" indent="0">
              <a:buNone/>
              <a:defRPr sz="1200"/>
            </a:lvl6pPr>
            <a:lvl7pPr marL="3654475" indent="0">
              <a:buNone/>
              <a:defRPr sz="1200"/>
            </a:lvl7pPr>
            <a:lvl8pPr marL="4263573" indent="0">
              <a:buNone/>
              <a:defRPr sz="1200"/>
            </a:lvl8pPr>
            <a:lvl9pPr marL="4872656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3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829" tIns="60914" rIns="121829" bIns="60914" rtlCol="0" anchor="ctr"/>
          <a:lstStyle/>
          <a:p>
            <a:pPr algn="ctr" defTabSz="121818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729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3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829" tIns="60914" rIns="121829" bIns="60914" rtlCol="0" anchor="ctr"/>
          <a:lstStyle/>
          <a:p>
            <a:pPr algn="ctr" defTabSz="121818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46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3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829" tIns="60914" rIns="121829" bIns="60914" rtlCol="0" anchor="ctr"/>
          <a:lstStyle/>
          <a:p>
            <a:pPr algn="ctr" defTabSz="121818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566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0"/>
            <a:ext cx="103632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 </a:t>
            </a:r>
            <a:r>
              <a:rPr lang="zh-TW" altLang="en-US" smtClean="0"/>
              <a:t>按一下以編輯母片子標題樣式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325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120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05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1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2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3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4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44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35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26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7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1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675" indent="0" algn="ctr">
              <a:buNone/>
              <a:defRPr sz="2800"/>
            </a:lvl2pPr>
            <a:lvl3pPr marL="913402" indent="0" algn="ctr">
              <a:buNone/>
              <a:defRPr sz="2400"/>
            </a:lvl3pPr>
            <a:lvl4pPr marL="1370104" indent="0" algn="ctr">
              <a:buNone/>
              <a:defRPr sz="2000"/>
            </a:lvl4pPr>
            <a:lvl5pPr marL="1826805" indent="0" algn="ctr">
              <a:buNone/>
              <a:defRPr sz="2000"/>
            </a:lvl5pPr>
            <a:lvl6pPr marL="2283534" indent="0" algn="ctr">
              <a:buNone/>
              <a:defRPr sz="2000"/>
            </a:lvl6pPr>
            <a:lvl7pPr marL="2740206" indent="0" algn="ctr">
              <a:buNone/>
              <a:defRPr sz="2000"/>
            </a:lvl7pPr>
            <a:lvl8pPr marL="3196880" indent="0" algn="ctr">
              <a:buNone/>
              <a:defRPr sz="2000"/>
            </a:lvl8pPr>
            <a:lvl9pPr marL="3653555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67DB-0B90-4E1D-A6F1-4EE82F974E2C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2017/11/8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2AA3-3289-40BA-86FA-36B77E27DEB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168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461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59" indent="0">
              <a:buNone/>
              <a:defRPr sz="2700" b="1"/>
            </a:lvl2pPr>
            <a:lvl3pPr marL="1218180" indent="0">
              <a:buNone/>
              <a:defRPr sz="2400" b="1"/>
            </a:lvl3pPr>
            <a:lvl4pPr marL="1827258" indent="0">
              <a:buNone/>
              <a:defRPr sz="2100" b="1"/>
            </a:lvl4pPr>
            <a:lvl5pPr marL="2436358" indent="0">
              <a:buNone/>
              <a:defRPr sz="2100" b="1"/>
            </a:lvl5pPr>
            <a:lvl6pPr marL="3045416" indent="0">
              <a:buNone/>
              <a:defRPr sz="2100" b="1"/>
            </a:lvl6pPr>
            <a:lvl7pPr marL="3654475" indent="0">
              <a:buNone/>
              <a:defRPr sz="2100" b="1"/>
            </a:lvl7pPr>
            <a:lvl8pPr marL="4263573" indent="0">
              <a:buNone/>
              <a:defRPr sz="2100" b="1"/>
            </a:lvl8pPr>
            <a:lvl9pPr marL="4872656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3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59" indent="0">
              <a:buNone/>
              <a:defRPr sz="2700" b="1"/>
            </a:lvl2pPr>
            <a:lvl3pPr marL="1218180" indent="0">
              <a:buNone/>
              <a:defRPr sz="2400" b="1"/>
            </a:lvl3pPr>
            <a:lvl4pPr marL="1827258" indent="0">
              <a:buNone/>
              <a:defRPr sz="2100" b="1"/>
            </a:lvl4pPr>
            <a:lvl5pPr marL="2436358" indent="0">
              <a:buNone/>
              <a:defRPr sz="2100" b="1"/>
            </a:lvl5pPr>
            <a:lvl6pPr marL="3045416" indent="0">
              <a:buNone/>
              <a:defRPr sz="2100" b="1"/>
            </a:lvl6pPr>
            <a:lvl7pPr marL="3654475" indent="0">
              <a:buNone/>
              <a:defRPr sz="2100" b="1"/>
            </a:lvl7pPr>
            <a:lvl8pPr marL="4263573" indent="0">
              <a:buNone/>
              <a:defRPr sz="2100" b="1"/>
            </a:lvl8pPr>
            <a:lvl9pPr marL="4872656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622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540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185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059" indent="0">
              <a:buNone/>
              <a:defRPr sz="1600"/>
            </a:lvl2pPr>
            <a:lvl3pPr marL="1218180" indent="0">
              <a:buNone/>
              <a:defRPr sz="1300"/>
            </a:lvl3pPr>
            <a:lvl4pPr marL="1827258" indent="0">
              <a:buNone/>
              <a:defRPr sz="1200"/>
            </a:lvl4pPr>
            <a:lvl5pPr marL="2436358" indent="0">
              <a:buNone/>
              <a:defRPr sz="1200"/>
            </a:lvl5pPr>
            <a:lvl6pPr marL="3045416" indent="0">
              <a:buNone/>
              <a:defRPr sz="1200"/>
            </a:lvl6pPr>
            <a:lvl7pPr marL="3654475" indent="0">
              <a:buNone/>
              <a:defRPr sz="1200"/>
            </a:lvl7pPr>
            <a:lvl8pPr marL="4263573" indent="0">
              <a:buNone/>
              <a:defRPr sz="1200"/>
            </a:lvl8pPr>
            <a:lvl9pPr marL="4872656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296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059" indent="0">
              <a:buNone/>
              <a:defRPr sz="3700"/>
            </a:lvl2pPr>
            <a:lvl3pPr marL="1218180" indent="0">
              <a:buNone/>
              <a:defRPr sz="3200"/>
            </a:lvl3pPr>
            <a:lvl4pPr marL="1827258" indent="0">
              <a:buNone/>
              <a:defRPr sz="2700"/>
            </a:lvl4pPr>
            <a:lvl5pPr marL="2436358" indent="0">
              <a:buNone/>
              <a:defRPr sz="2700"/>
            </a:lvl5pPr>
            <a:lvl6pPr marL="3045416" indent="0">
              <a:buNone/>
              <a:defRPr sz="2700"/>
            </a:lvl6pPr>
            <a:lvl7pPr marL="3654475" indent="0">
              <a:buNone/>
              <a:defRPr sz="2700"/>
            </a:lvl7pPr>
            <a:lvl8pPr marL="4263573" indent="0">
              <a:buNone/>
              <a:defRPr sz="2700"/>
            </a:lvl8pPr>
            <a:lvl9pPr marL="4872656" indent="0">
              <a:buNone/>
              <a:defRPr sz="27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8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059" indent="0">
              <a:buNone/>
              <a:defRPr sz="1600"/>
            </a:lvl2pPr>
            <a:lvl3pPr marL="1218180" indent="0">
              <a:buNone/>
              <a:defRPr sz="1300"/>
            </a:lvl3pPr>
            <a:lvl4pPr marL="1827258" indent="0">
              <a:buNone/>
              <a:defRPr sz="1200"/>
            </a:lvl4pPr>
            <a:lvl5pPr marL="2436358" indent="0">
              <a:buNone/>
              <a:defRPr sz="1200"/>
            </a:lvl5pPr>
            <a:lvl6pPr marL="3045416" indent="0">
              <a:buNone/>
              <a:defRPr sz="1200"/>
            </a:lvl6pPr>
            <a:lvl7pPr marL="3654475" indent="0">
              <a:buNone/>
              <a:defRPr sz="1200"/>
            </a:lvl7pPr>
            <a:lvl8pPr marL="4263573" indent="0">
              <a:buNone/>
              <a:defRPr sz="1200"/>
            </a:lvl8pPr>
            <a:lvl9pPr marL="4872656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90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841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4737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91400" tIns="45718" rIns="91400" bIns="45718"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91400" tIns="45718" rIns="91400" bIns="45718"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00" tIns="45718" rIns="91400" bIns="45718"/>
          <a:lstStyle/>
          <a:p>
            <a:pPr defTabSz="1218630"/>
            <a:fld id="{ECDD6BA6-602E-324D-9C3F-31AB4F674F86}" type="datetimeFigureOut">
              <a:rPr lang="en-US" sz="2400" smtClean="0">
                <a:solidFill>
                  <a:prstClr val="black"/>
                </a:solidFill>
              </a:rPr>
              <a:pPr defTabSz="1218630"/>
              <a:t>11/8/2017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00" tIns="45718" rIns="91400" bIns="45718"/>
          <a:lstStyle/>
          <a:p>
            <a:pPr defTabSz="121863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00" tIns="45718" rIns="91400" bIns="45718"/>
          <a:lstStyle/>
          <a:p>
            <a:pPr defTabSz="1218630"/>
            <a:fld id="{0E7649D6-73D9-0C43-AEF8-608BFE8CD2CE}" type="slidenum">
              <a:rPr lang="en-US" sz="2400" smtClean="0">
                <a:solidFill>
                  <a:prstClr val="black"/>
                </a:solidFill>
              </a:rPr>
              <a:pPr defTabSz="1218630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11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00" tIns="45718" rIns="91400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91400" tIns="45718" rIns="91400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00" tIns="45718" rIns="91400" bIns="45718"/>
          <a:lstStyle/>
          <a:p>
            <a:pPr defTabSz="1218630"/>
            <a:fld id="{ECDD6BA6-602E-324D-9C3F-31AB4F674F86}" type="datetimeFigureOut">
              <a:rPr lang="en-US" sz="2400" smtClean="0">
                <a:solidFill>
                  <a:prstClr val="black"/>
                </a:solidFill>
              </a:rPr>
              <a:pPr defTabSz="1218630"/>
              <a:t>11/8/2017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00" tIns="45718" rIns="91400" bIns="45718"/>
          <a:lstStyle/>
          <a:p>
            <a:pPr defTabSz="121863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00" tIns="45718" rIns="91400" bIns="45718"/>
          <a:lstStyle/>
          <a:p>
            <a:pPr defTabSz="1218630"/>
            <a:fld id="{0E7649D6-73D9-0C43-AEF8-608BFE8CD2CE}" type="slidenum">
              <a:rPr lang="en-US" sz="2400" smtClean="0">
                <a:solidFill>
                  <a:prstClr val="black"/>
                </a:solidFill>
              </a:rPr>
              <a:pPr defTabSz="1218630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7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67DB-0B90-4E1D-A6F1-4EE82F974E2C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2017/11/8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2AA3-3289-40BA-86FA-36B77E27DEB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922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5"/>
            <a:ext cx="10515600" cy="2852737"/>
          </a:xfrm>
          <a:prstGeom prst="rect">
            <a:avLst/>
          </a:prstGeom>
        </p:spPr>
        <p:txBody>
          <a:bodyPr lIns="91400" tIns="45718" rIns="91400" bIns="45718"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 lIns="91400" tIns="45718" rIns="91400" bIns="45718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00" tIns="45718" rIns="91400" bIns="45718"/>
          <a:lstStyle/>
          <a:p>
            <a:pPr defTabSz="1218630"/>
            <a:fld id="{ECDD6BA6-602E-324D-9C3F-31AB4F674F86}" type="datetimeFigureOut">
              <a:rPr lang="en-US" sz="2400" smtClean="0">
                <a:solidFill>
                  <a:prstClr val="black"/>
                </a:solidFill>
              </a:rPr>
              <a:pPr defTabSz="1218630"/>
              <a:t>11/8/2017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00" tIns="45718" rIns="91400" bIns="45718"/>
          <a:lstStyle/>
          <a:p>
            <a:pPr defTabSz="121863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00" tIns="45718" rIns="91400" bIns="45718"/>
          <a:lstStyle/>
          <a:p>
            <a:pPr defTabSz="1218630"/>
            <a:fld id="{0E7649D6-73D9-0C43-AEF8-608BFE8CD2CE}" type="slidenum">
              <a:rPr lang="en-US" sz="2400" smtClean="0">
                <a:solidFill>
                  <a:prstClr val="black"/>
                </a:solidFill>
              </a:rPr>
              <a:pPr defTabSz="1218630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456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00" tIns="45718" rIns="91400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lIns="91400" tIns="45718" rIns="91400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 lIns="91400" tIns="45718" rIns="91400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00" tIns="45718" rIns="91400" bIns="45718"/>
          <a:lstStyle/>
          <a:p>
            <a:pPr defTabSz="1218630"/>
            <a:fld id="{ECDD6BA6-602E-324D-9C3F-31AB4F674F86}" type="datetimeFigureOut">
              <a:rPr lang="en-US" sz="2400" smtClean="0">
                <a:solidFill>
                  <a:prstClr val="black"/>
                </a:solidFill>
              </a:rPr>
              <a:pPr defTabSz="1218630"/>
              <a:t>11/8/2017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00" tIns="45718" rIns="91400" bIns="45718"/>
          <a:lstStyle/>
          <a:p>
            <a:pPr defTabSz="121863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00" tIns="45718" rIns="91400" bIns="45718"/>
          <a:lstStyle/>
          <a:p>
            <a:pPr defTabSz="1218630"/>
            <a:fld id="{0E7649D6-73D9-0C43-AEF8-608BFE8CD2CE}" type="slidenum">
              <a:rPr lang="en-US" sz="2400" smtClean="0">
                <a:solidFill>
                  <a:prstClr val="black"/>
                </a:solidFill>
              </a:rPr>
              <a:pPr defTabSz="1218630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650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lIns="91400" tIns="45718" rIns="91400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lIns="91400" tIns="45718" rIns="91400" bIns="45718"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 lIns="91400" tIns="45718" rIns="91400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lIns="91400" tIns="45718" rIns="91400" bIns="45718"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 lIns="91400" tIns="45718" rIns="91400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00" tIns="45718" rIns="91400" bIns="45718"/>
          <a:lstStyle/>
          <a:p>
            <a:pPr defTabSz="1218630"/>
            <a:fld id="{ECDD6BA6-602E-324D-9C3F-31AB4F674F86}" type="datetimeFigureOut">
              <a:rPr lang="en-US" sz="2400" smtClean="0">
                <a:solidFill>
                  <a:prstClr val="black"/>
                </a:solidFill>
              </a:rPr>
              <a:pPr defTabSz="1218630"/>
              <a:t>11/8/2017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00" tIns="45718" rIns="91400" bIns="45718"/>
          <a:lstStyle/>
          <a:p>
            <a:pPr defTabSz="121863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00" tIns="45718" rIns="91400" bIns="45718"/>
          <a:lstStyle/>
          <a:p>
            <a:pPr defTabSz="1218630"/>
            <a:fld id="{0E7649D6-73D9-0C43-AEF8-608BFE8CD2CE}" type="slidenum">
              <a:rPr lang="en-US" sz="2400" smtClean="0">
                <a:solidFill>
                  <a:prstClr val="black"/>
                </a:solidFill>
              </a:rPr>
              <a:pPr defTabSz="1218630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685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00" tIns="45718" rIns="91400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00" tIns="45718" rIns="91400" bIns="45718"/>
          <a:lstStyle/>
          <a:p>
            <a:pPr defTabSz="1218630"/>
            <a:fld id="{ECDD6BA6-602E-324D-9C3F-31AB4F674F86}" type="datetimeFigureOut">
              <a:rPr lang="en-US" sz="2400" smtClean="0">
                <a:solidFill>
                  <a:prstClr val="black"/>
                </a:solidFill>
              </a:rPr>
              <a:pPr defTabSz="1218630"/>
              <a:t>11/8/2017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00" tIns="45718" rIns="91400" bIns="45718"/>
          <a:lstStyle/>
          <a:p>
            <a:pPr defTabSz="121863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00" tIns="45718" rIns="91400" bIns="45718"/>
          <a:lstStyle/>
          <a:p>
            <a:pPr defTabSz="1218630"/>
            <a:fld id="{0E7649D6-73D9-0C43-AEF8-608BFE8CD2CE}" type="slidenum">
              <a:rPr lang="en-US" sz="2400" smtClean="0">
                <a:solidFill>
                  <a:prstClr val="black"/>
                </a:solidFill>
              </a:rPr>
              <a:pPr defTabSz="1218630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916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00" tIns="45718" rIns="91400" bIns="45718"/>
          <a:lstStyle/>
          <a:p>
            <a:pPr defTabSz="1218630"/>
            <a:fld id="{ECDD6BA6-602E-324D-9C3F-31AB4F674F86}" type="datetimeFigureOut">
              <a:rPr lang="en-US" sz="2400" smtClean="0">
                <a:solidFill>
                  <a:prstClr val="black"/>
                </a:solidFill>
              </a:rPr>
              <a:pPr defTabSz="1218630"/>
              <a:t>11/8/2017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00" tIns="45718" rIns="91400" bIns="45718"/>
          <a:lstStyle/>
          <a:p>
            <a:pPr defTabSz="121863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00" tIns="45718" rIns="91400" bIns="45718"/>
          <a:lstStyle/>
          <a:p>
            <a:pPr defTabSz="1218630"/>
            <a:fld id="{0E7649D6-73D9-0C43-AEF8-608BFE8CD2CE}" type="slidenum">
              <a:rPr lang="en-US" sz="2400" smtClean="0">
                <a:solidFill>
                  <a:prstClr val="black"/>
                </a:solidFill>
              </a:rPr>
              <a:pPr defTabSz="1218630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96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91400" tIns="45718" rIns="91400" bIns="45718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2"/>
            <a:ext cx="6172200" cy="4873625"/>
          </a:xfrm>
          <a:prstGeom prst="rect">
            <a:avLst/>
          </a:prstGeom>
        </p:spPr>
        <p:txBody>
          <a:bodyPr lIns="91400" tIns="45718" rIns="91400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</p:spPr>
        <p:txBody>
          <a:bodyPr lIns="91400" tIns="45718" rIns="91400" bIns="45718"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00" tIns="45718" rIns="91400" bIns="45718"/>
          <a:lstStyle/>
          <a:p>
            <a:pPr defTabSz="1218630"/>
            <a:fld id="{ECDD6BA6-602E-324D-9C3F-31AB4F674F86}" type="datetimeFigureOut">
              <a:rPr lang="en-US" sz="2400" smtClean="0">
                <a:solidFill>
                  <a:prstClr val="black"/>
                </a:solidFill>
              </a:rPr>
              <a:pPr defTabSz="1218630"/>
              <a:t>11/8/2017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00" tIns="45718" rIns="91400" bIns="45718"/>
          <a:lstStyle/>
          <a:p>
            <a:pPr defTabSz="121863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00" tIns="45718" rIns="91400" bIns="45718"/>
          <a:lstStyle/>
          <a:p>
            <a:pPr defTabSz="1218630"/>
            <a:fld id="{0E7649D6-73D9-0C43-AEF8-608BFE8CD2CE}" type="slidenum">
              <a:rPr lang="en-US" sz="2400" smtClean="0">
                <a:solidFill>
                  <a:prstClr val="black"/>
                </a:solidFill>
              </a:rPr>
              <a:pPr defTabSz="1218630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163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91400" tIns="45718" rIns="91400" bIns="45718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2"/>
            <a:ext cx="6172200" cy="4873625"/>
          </a:xfrm>
          <a:prstGeom prst="rect">
            <a:avLst/>
          </a:prstGeom>
        </p:spPr>
        <p:txBody>
          <a:bodyPr lIns="91400" tIns="45718" rIns="91400" bIns="45718"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</p:spPr>
        <p:txBody>
          <a:bodyPr lIns="91400" tIns="45718" rIns="91400" bIns="45718"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00" tIns="45718" rIns="91400" bIns="45718"/>
          <a:lstStyle/>
          <a:p>
            <a:pPr defTabSz="1218630"/>
            <a:fld id="{ECDD6BA6-602E-324D-9C3F-31AB4F674F86}" type="datetimeFigureOut">
              <a:rPr lang="en-US" sz="2400" smtClean="0">
                <a:solidFill>
                  <a:prstClr val="black"/>
                </a:solidFill>
              </a:rPr>
              <a:pPr defTabSz="1218630"/>
              <a:t>11/8/2017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00" tIns="45718" rIns="91400" bIns="45718"/>
          <a:lstStyle/>
          <a:p>
            <a:pPr defTabSz="121863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00" tIns="45718" rIns="91400" bIns="45718"/>
          <a:lstStyle/>
          <a:p>
            <a:pPr defTabSz="1218630"/>
            <a:fld id="{0E7649D6-73D9-0C43-AEF8-608BFE8CD2CE}" type="slidenum">
              <a:rPr lang="en-US" sz="2400" smtClean="0">
                <a:solidFill>
                  <a:prstClr val="black"/>
                </a:solidFill>
              </a:rPr>
              <a:pPr defTabSz="1218630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371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00" tIns="45718" rIns="91400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 lIns="91400" tIns="45718" rIns="91400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00" tIns="45718" rIns="91400" bIns="45718"/>
          <a:lstStyle/>
          <a:p>
            <a:pPr defTabSz="1218630"/>
            <a:fld id="{ECDD6BA6-602E-324D-9C3F-31AB4F674F86}" type="datetimeFigureOut">
              <a:rPr lang="en-US" sz="2400" smtClean="0">
                <a:solidFill>
                  <a:prstClr val="black"/>
                </a:solidFill>
              </a:rPr>
              <a:pPr defTabSz="1218630"/>
              <a:t>11/8/2017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00" tIns="45718" rIns="91400" bIns="45718"/>
          <a:lstStyle/>
          <a:p>
            <a:pPr defTabSz="121863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00" tIns="45718" rIns="91400" bIns="45718"/>
          <a:lstStyle/>
          <a:p>
            <a:pPr defTabSz="1218630"/>
            <a:fld id="{0E7649D6-73D9-0C43-AEF8-608BFE8CD2CE}" type="slidenum">
              <a:rPr lang="en-US" sz="2400" smtClean="0">
                <a:solidFill>
                  <a:prstClr val="black"/>
                </a:solidFill>
              </a:rPr>
              <a:pPr defTabSz="1218630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282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51"/>
            <a:ext cx="2628900" cy="5811839"/>
          </a:xfrm>
          <a:prstGeom prst="rect">
            <a:avLst/>
          </a:prstGeom>
        </p:spPr>
        <p:txBody>
          <a:bodyPr vert="eaVert" lIns="91400" tIns="45718" rIns="91400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51"/>
            <a:ext cx="7734300" cy="5811839"/>
          </a:xfrm>
          <a:prstGeom prst="rect">
            <a:avLst/>
          </a:prstGeom>
        </p:spPr>
        <p:txBody>
          <a:bodyPr vert="eaVert" lIns="91400" tIns="45718" rIns="91400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00" tIns="45718" rIns="91400" bIns="45718"/>
          <a:lstStyle/>
          <a:p>
            <a:pPr defTabSz="1218630"/>
            <a:fld id="{ECDD6BA6-602E-324D-9C3F-31AB4F674F86}" type="datetimeFigureOut">
              <a:rPr lang="en-US" sz="2400" smtClean="0">
                <a:solidFill>
                  <a:prstClr val="black"/>
                </a:solidFill>
              </a:rPr>
              <a:pPr defTabSz="1218630"/>
              <a:t>11/8/2017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00" tIns="45718" rIns="91400" bIns="45718"/>
          <a:lstStyle/>
          <a:p>
            <a:pPr defTabSz="121863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00" tIns="45718" rIns="91400" bIns="45718"/>
          <a:lstStyle/>
          <a:p>
            <a:pPr defTabSz="1218630"/>
            <a:fld id="{0E7649D6-73D9-0C43-AEF8-608BFE8CD2CE}" type="slidenum">
              <a:rPr lang="en-US" sz="2400" smtClean="0">
                <a:solidFill>
                  <a:prstClr val="black"/>
                </a:solidFill>
              </a:rPr>
              <a:pPr defTabSz="1218630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306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91436" tIns="45718" rIns="91436" bIns="45718"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1219170"/>
            <a:fld id="{ECDD6BA6-602E-324D-9C3F-31AB4F674F86}" type="datetimeFigureOut">
              <a:rPr lang="en-US" sz="2400" smtClean="0">
                <a:solidFill>
                  <a:prstClr val="black"/>
                </a:solidFill>
              </a:rPr>
              <a:pPr defTabSz="1219170"/>
              <a:t>11/8/2017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121917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1219170"/>
            <a:fld id="{0E7649D6-73D9-0C43-AEF8-608BFE8CD2CE}" type="slidenum">
              <a:rPr lang="en-US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1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7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6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67DB-0B90-4E1D-A6F1-4EE82F974E2C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2017/11/8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2AA3-3289-40BA-86FA-36B77E27DEB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488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1219170"/>
            <a:fld id="{ECDD6BA6-602E-324D-9C3F-31AB4F674F86}" type="datetimeFigureOut">
              <a:rPr lang="en-US" sz="2400" smtClean="0">
                <a:solidFill>
                  <a:prstClr val="black"/>
                </a:solidFill>
              </a:rPr>
              <a:pPr defTabSz="1219170"/>
              <a:t>11/8/2017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121917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1219170"/>
            <a:fld id="{0E7649D6-73D9-0C43-AEF8-608BFE8CD2CE}" type="slidenum">
              <a:rPr lang="en-US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495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1219170"/>
            <a:fld id="{ECDD6BA6-602E-324D-9C3F-31AB4F674F86}" type="datetimeFigureOut">
              <a:rPr lang="en-US" sz="2400" smtClean="0">
                <a:solidFill>
                  <a:prstClr val="black"/>
                </a:solidFill>
              </a:rPr>
              <a:pPr defTabSz="1219170"/>
              <a:t>11/8/2017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121917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1219170"/>
            <a:fld id="{0E7649D6-73D9-0C43-AEF8-608BFE8CD2CE}" type="slidenum">
              <a:rPr lang="en-US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687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1219170"/>
            <a:fld id="{ECDD6BA6-602E-324D-9C3F-31AB4F674F86}" type="datetimeFigureOut">
              <a:rPr lang="en-US" sz="2400" smtClean="0">
                <a:solidFill>
                  <a:prstClr val="black"/>
                </a:solidFill>
              </a:rPr>
              <a:pPr defTabSz="1219170"/>
              <a:t>11/8/2017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121917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1219170"/>
            <a:fld id="{0E7649D6-73D9-0C43-AEF8-608BFE8CD2CE}" type="slidenum">
              <a:rPr lang="en-US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44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lIns="91436" tIns="45718" rIns="91436" bIns="45718"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 lIns="91436" tIns="45718" rIns="91436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1219170"/>
            <a:fld id="{ECDD6BA6-602E-324D-9C3F-31AB4F674F86}" type="datetimeFigureOut">
              <a:rPr lang="en-US" sz="2400" smtClean="0">
                <a:solidFill>
                  <a:prstClr val="black"/>
                </a:solidFill>
              </a:rPr>
              <a:pPr defTabSz="1219170"/>
              <a:t>11/8/2017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121917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1219170"/>
            <a:fld id="{0E7649D6-73D9-0C43-AEF8-608BFE8CD2CE}" type="slidenum">
              <a:rPr lang="en-US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140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1219170"/>
            <a:fld id="{ECDD6BA6-602E-324D-9C3F-31AB4F674F86}" type="datetimeFigureOut">
              <a:rPr lang="en-US" sz="2400" smtClean="0">
                <a:solidFill>
                  <a:prstClr val="black"/>
                </a:solidFill>
              </a:rPr>
              <a:pPr defTabSz="1219170"/>
              <a:t>11/8/2017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121917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1219170"/>
            <a:fld id="{0E7649D6-73D9-0C43-AEF8-608BFE8CD2CE}" type="slidenum">
              <a:rPr lang="en-US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7111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1219170"/>
            <a:fld id="{ECDD6BA6-602E-324D-9C3F-31AB4F674F86}" type="datetimeFigureOut">
              <a:rPr lang="en-US" sz="2400" smtClean="0">
                <a:solidFill>
                  <a:prstClr val="black"/>
                </a:solidFill>
              </a:rPr>
              <a:pPr defTabSz="1219170"/>
              <a:t>11/8/2017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121917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1219170"/>
            <a:fld id="{0E7649D6-73D9-0C43-AEF8-608BFE8CD2CE}" type="slidenum">
              <a:rPr lang="en-US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664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1219170"/>
            <a:fld id="{ECDD6BA6-602E-324D-9C3F-31AB4F674F86}" type="datetimeFigureOut">
              <a:rPr lang="en-US" sz="2400" smtClean="0">
                <a:solidFill>
                  <a:prstClr val="black"/>
                </a:solidFill>
              </a:rPr>
              <a:pPr defTabSz="1219170"/>
              <a:t>11/8/2017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121917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1219170"/>
            <a:fld id="{0E7649D6-73D9-0C43-AEF8-608BFE8CD2CE}" type="slidenum">
              <a:rPr lang="en-US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320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91436" tIns="45718" rIns="91436" bIns="45718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</p:spPr>
        <p:txBody>
          <a:bodyPr lIns="91436" tIns="45718" rIns="91436" bIns="45718"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1219170"/>
            <a:fld id="{ECDD6BA6-602E-324D-9C3F-31AB4F674F86}" type="datetimeFigureOut">
              <a:rPr lang="en-US" sz="2400" smtClean="0">
                <a:solidFill>
                  <a:prstClr val="black"/>
                </a:solidFill>
              </a:rPr>
              <a:pPr defTabSz="1219170"/>
              <a:t>11/8/2017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121917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1219170"/>
            <a:fld id="{0E7649D6-73D9-0C43-AEF8-608BFE8CD2CE}" type="slidenum">
              <a:rPr lang="en-US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118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1219170"/>
            <a:fld id="{ECDD6BA6-602E-324D-9C3F-31AB4F674F86}" type="datetimeFigureOut">
              <a:rPr lang="en-US" sz="2400" smtClean="0">
                <a:solidFill>
                  <a:prstClr val="black"/>
                </a:solidFill>
              </a:rPr>
              <a:pPr defTabSz="1219170"/>
              <a:t>11/8/2017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121917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1219170"/>
            <a:fld id="{0E7649D6-73D9-0C43-AEF8-608BFE8CD2CE}" type="slidenum">
              <a:rPr lang="en-US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076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  <a:prstGeom prst="rect">
            <a:avLst/>
          </a:prstGeom>
        </p:spPr>
        <p:txBody>
          <a:bodyPr vert="eaVert" lIns="91436" tIns="45718" rIns="91436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1219170"/>
            <a:fld id="{ECDD6BA6-602E-324D-9C3F-31AB4F674F86}" type="datetimeFigureOut">
              <a:rPr lang="en-US" sz="2400" smtClean="0">
                <a:solidFill>
                  <a:prstClr val="black"/>
                </a:solidFill>
              </a:rPr>
              <a:pPr defTabSz="1219170"/>
              <a:t>11/8/2017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121917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pPr defTabSz="1219170"/>
            <a:fld id="{0E7649D6-73D9-0C43-AEF8-608BFE8CD2CE}" type="slidenum">
              <a:rPr lang="en-US" sz="2400" smtClean="0">
                <a:solidFill>
                  <a:prstClr val="black"/>
                </a:solidFill>
              </a:rPr>
              <a:pPr defTabSz="1219170"/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5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43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43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67DB-0B90-4E1D-A6F1-4EE82F974E2C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2017/11/8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2AA3-3289-40BA-86FA-36B77E27DEB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033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518050" y="464345"/>
            <a:ext cx="9148140" cy="4152305"/>
          </a:xfrm>
          <a:prstGeom prst="rect">
            <a:avLst/>
          </a:prstGeom>
        </p:spPr>
        <p:txBody>
          <a:bodyPr lIns="64286" tIns="32143" rIns="64286" bIns="32143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190627" y="4723804"/>
            <a:ext cx="9810751" cy="1000125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190627" y="5759651"/>
            <a:ext cx="9810751" cy="794743"/>
          </a:xfrm>
          <a:prstGeom prst="rect">
            <a:avLst/>
          </a:prstGeom>
        </p:spPr>
        <p:txBody>
          <a:bodyPr lIns="121917" tIns="60958" rIns="121917" bIns="60958" anchor="t"/>
          <a:lstStyle>
            <a:lvl1pPr marL="0" indent="0" algn="ctr">
              <a:spcBef>
                <a:spcPts val="0"/>
              </a:spcBef>
              <a:buSzTx/>
              <a:buNone/>
              <a:defRPr sz="2900"/>
            </a:lvl1pPr>
            <a:lvl2pPr marL="0" indent="214311" algn="ctr">
              <a:spcBef>
                <a:spcPts val="0"/>
              </a:spcBef>
              <a:buSzTx/>
              <a:buNone/>
              <a:defRPr sz="2900"/>
            </a:lvl2pPr>
            <a:lvl3pPr marL="0" indent="428621" algn="ctr">
              <a:spcBef>
                <a:spcPts val="0"/>
              </a:spcBef>
              <a:buSzTx/>
              <a:buNone/>
              <a:defRPr sz="2900"/>
            </a:lvl3pPr>
            <a:lvl4pPr marL="0" indent="642933" algn="ctr">
              <a:spcBef>
                <a:spcPts val="0"/>
              </a:spcBef>
              <a:buSzTx/>
              <a:buNone/>
              <a:defRPr sz="2900"/>
            </a:lvl4pPr>
            <a:lvl5pPr marL="0" indent="857243" algn="ctr">
              <a:spcBef>
                <a:spcPts val="0"/>
              </a:spcBef>
              <a:buSzTx/>
              <a:buNone/>
              <a:defRPr sz="2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pPr defTabSz="1219170"/>
            <a:fld id="{86CB4B4D-7CA3-9044-876B-883B54F8677D}" type="slidenum">
              <a:rPr sz="2400">
                <a:solidFill>
                  <a:prstClr val="black"/>
                </a:solidFill>
              </a:rPr>
              <a:pPr defTabSz="1219170"/>
              <a:t>‹#›</a:t>
            </a:fld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411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3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6675" indent="0">
              <a:buNone/>
              <a:defRPr sz="2000" b="1"/>
            </a:lvl2pPr>
            <a:lvl3pPr marL="913402" indent="0">
              <a:buNone/>
              <a:defRPr sz="1900" b="1"/>
            </a:lvl3pPr>
            <a:lvl4pPr marL="1370104" indent="0">
              <a:buNone/>
              <a:defRPr sz="1600" b="1"/>
            </a:lvl4pPr>
            <a:lvl5pPr marL="1826805" indent="0">
              <a:buNone/>
              <a:defRPr sz="1600" b="1"/>
            </a:lvl5pPr>
            <a:lvl6pPr marL="2283534" indent="0">
              <a:buNone/>
              <a:defRPr sz="1600" b="1"/>
            </a:lvl6pPr>
            <a:lvl7pPr marL="2740206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55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60" y="1681853"/>
            <a:ext cx="5181601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6675" indent="0">
              <a:buNone/>
              <a:defRPr sz="2000" b="1"/>
            </a:lvl2pPr>
            <a:lvl3pPr marL="913402" indent="0">
              <a:buNone/>
              <a:defRPr sz="1900" b="1"/>
            </a:lvl3pPr>
            <a:lvl4pPr marL="1370104" indent="0">
              <a:buNone/>
              <a:defRPr sz="1600" b="1"/>
            </a:lvl4pPr>
            <a:lvl5pPr marL="1826805" indent="0">
              <a:buNone/>
              <a:defRPr sz="1600" b="1"/>
            </a:lvl5pPr>
            <a:lvl6pPr marL="2283534" indent="0">
              <a:buNone/>
              <a:defRPr sz="1600" b="1"/>
            </a:lvl6pPr>
            <a:lvl7pPr marL="2740206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55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60" y="2507552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67DB-0B90-4E1D-A6F1-4EE82F974E2C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2017/11/8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2AA3-3289-40BA-86FA-36B77E27DEB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67DB-0B90-4E1D-A6F1-4EE82F974E2C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2017/11/8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B2AA3-3289-40BA-86FA-36B77E27DEB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7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5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65913" tIns="34286" rIns="65913" bIns="3428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5913" tIns="34286" rIns="65913" bIns="34286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4"/>
            <a:ext cx="2743200" cy="365125"/>
          </a:xfrm>
          <a:prstGeom prst="rect">
            <a:avLst/>
          </a:prstGeom>
        </p:spPr>
        <p:txBody>
          <a:bodyPr vert="horz" lIns="65913" tIns="34286" rIns="65913" bIns="3428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6085"/>
            <a:fld id="{F2B2329B-0232-4C5F-976A-676715CDB8A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56085"/>
              <a:t>11/8/2017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4"/>
            <a:ext cx="4114800" cy="365125"/>
          </a:xfrm>
          <a:prstGeom prst="rect">
            <a:avLst/>
          </a:prstGeom>
        </p:spPr>
        <p:txBody>
          <a:bodyPr vert="horz" lIns="65913" tIns="34286" rIns="65913" bIns="3428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6085"/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4"/>
            <a:ext cx="2743200" cy="365125"/>
          </a:xfrm>
          <a:prstGeom prst="rect">
            <a:avLst/>
          </a:prstGeom>
        </p:spPr>
        <p:txBody>
          <a:bodyPr vert="horz" lIns="65913" tIns="34286" rIns="65913" bIns="3428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6085"/>
            <a:fld id="{E76EC942-C0EE-4E0F-9390-88C75B5F5C5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56085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04" y="6431809"/>
            <a:ext cx="2838335" cy="25028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3048" y="0"/>
            <a:ext cx="12192000" cy="6858000"/>
          </a:xfrm>
          <a:prstGeom prst="rect">
            <a:avLst/>
          </a:prstGeom>
          <a:solidFill>
            <a:schemeClr val="dk1">
              <a:alpha val="2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4" tIns="45718" rIns="91354" bIns="4571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3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</p:sldLayoutIdLst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xStyles>
    <p:titleStyle>
      <a:lvl1pPr algn="l" defTabSz="65608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319" indent="-164319" algn="l" defTabSz="656085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2953" indent="-164319" algn="l" defTabSz="65608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19849" indent="-164319" algn="l" defTabSz="65608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754" indent="-164319" algn="l" defTabSz="65608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75918" indent="-164319" algn="l" defTabSz="65608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04210" indent="-164319" algn="l" defTabSz="65608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73" indent="-164319" algn="l" defTabSz="65608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459857" indent="-164319" algn="l" defTabSz="65608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787845" indent="-164319" algn="l" defTabSz="65608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27760" algn="l" defTabSz="65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56085" algn="l" defTabSz="65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84302" algn="l" defTabSz="65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12314" algn="l" defTabSz="65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640022" algn="l" defTabSz="65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967753" algn="l" defTabSz="65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295855" algn="l" defTabSz="65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623864" algn="l" defTabSz="65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65936" tIns="34286" rIns="65936" bIns="3428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5936" tIns="34286" rIns="65936" bIns="34286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4"/>
            <a:ext cx="2743200" cy="365125"/>
          </a:xfrm>
          <a:prstGeom prst="rect">
            <a:avLst/>
          </a:prstGeom>
        </p:spPr>
        <p:txBody>
          <a:bodyPr vert="horz" lIns="65936" tIns="34286" rIns="65936" bIns="3428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6332"/>
            <a:fld id="{F2B2329B-0232-4C5F-976A-676715CDB8A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56332"/>
              <a:t>11/8/2017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4"/>
            <a:ext cx="4114800" cy="365125"/>
          </a:xfrm>
          <a:prstGeom prst="rect">
            <a:avLst/>
          </a:prstGeom>
        </p:spPr>
        <p:txBody>
          <a:bodyPr vert="horz" lIns="65936" tIns="34286" rIns="65936" bIns="3428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6332"/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4"/>
            <a:ext cx="2743200" cy="365125"/>
          </a:xfrm>
          <a:prstGeom prst="rect">
            <a:avLst/>
          </a:prstGeom>
        </p:spPr>
        <p:txBody>
          <a:bodyPr vert="horz" lIns="65936" tIns="34286" rIns="65936" bIns="3428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6332"/>
            <a:fld id="{E76EC942-C0EE-4E0F-9390-88C75B5F5C5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656332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04" y="6431809"/>
            <a:ext cx="2838335" cy="25028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3048" y="0"/>
            <a:ext cx="12192000" cy="6858000"/>
          </a:xfrm>
          <a:prstGeom prst="rect">
            <a:avLst/>
          </a:prstGeom>
          <a:solidFill>
            <a:schemeClr val="dk1">
              <a:alpha val="2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4" tIns="45718" rIns="91354" bIns="4571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6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</p:sldLayoutIdLst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xStyles>
    <p:titleStyle>
      <a:lvl1pPr algn="l" defTabSz="6563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379" indent="-164379" algn="l" defTabSz="656332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133" indent="-164379" algn="l" defTabSz="6563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20162" indent="-164379" algn="l" defTabSz="6563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8182" indent="-164379" algn="l" defTabSz="6563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76470" indent="-164379" algn="l" defTabSz="6563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04882" indent="-164379" algn="l" defTabSz="6563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68" indent="-164379" algn="l" defTabSz="6563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460781" indent="-164379" algn="l" defTabSz="6563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788881" indent="-164379" algn="l" defTabSz="6563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63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27880" algn="l" defTabSz="6563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56332" algn="l" defTabSz="6563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84662" algn="l" defTabSz="6563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12806" algn="l" defTabSz="6563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640634" algn="l" defTabSz="6563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968488" algn="l" defTabSz="6563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296709" algn="l" defTabSz="6563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624853" algn="l" defTabSz="65633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87924" tIns="45718" rIns="87924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87924" tIns="45718" rIns="87924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88"/>
            <a:ext cx="2743200" cy="365125"/>
          </a:xfrm>
          <a:prstGeom prst="rect">
            <a:avLst/>
          </a:prstGeom>
        </p:spPr>
        <p:txBody>
          <a:bodyPr vert="horz" lIns="87924" tIns="45718" rIns="8792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5279"/>
            <a:fld id="{F2B2329B-0232-4C5F-976A-676715CDB8A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875279"/>
              <a:t>11/8/2017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88"/>
            <a:ext cx="4114800" cy="365125"/>
          </a:xfrm>
          <a:prstGeom prst="rect">
            <a:avLst/>
          </a:prstGeom>
        </p:spPr>
        <p:txBody>
          <a:bodyPr vert="horz" lIns="87924" tIns="45718" rIns="8792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5279"/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88"/>
            <a:ext cx="2743200" cy="365125"/>
          </a:xfrm>
          <a:prstGeom prst="rect">
            <a:avLst/>
          </a:prstGeom>
        </p:spPr>
        <p:txBody>
          <a:bodyPr vert="horz" lIns="87924" tIns="45718" rIns="8792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5279"/>
            <a:fld id="{E76EC942-C0EE-4E0F-9390-88C75B5F5C58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875279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04" y="6431809"/>
            <a:ext cx="2838335" cy="25028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3048" y="0"/>
            <a:ext cx="12192000" cy="6858000"/>
          </a:xfrm>
          <a:prstGeom prst="rect">
            <a:avLst/>
          </a:prstGeom>
          <a:solidFill>
            <a:schemeClr val="dk1">
              <a:alpha val="2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4" tIns="45718" rIns="91354" bIns="4571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5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</p:sldLayoutIdLst>
  <mc:AlternateContent xmlns:mc="http://schemas.openxmlformats.org/markup-compatibility/2006" xmlns:p14="http://schemas.microsoft.com/office/powerpoint/2010/main">
    <mc:Choice Requires="p14">
      <p:transition p14:dur="10" advTm="4000"/>
    </mc:Choice>
    <mc:Fallback xmlns="">
      <p:transition advTm="4000"/>
    </mc:Fallback>
  </mc:AlternateContent>
  <p:txStyles>
    <p:titleStyle>
      <a:lvl1pPr algn="l" defTabSz="87527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219" indent="-219219" algn="l" defTabSz="87527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654" indent="-219219" algn="l" defTabSz="8752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93751" indent="-219219" algn="l" defTabSz="8752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1222" indent="-219219" algn="l" defTabSz="8752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9017" indent="-219219" algn="l" defTabSz="8752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6998" indent="-219219" algn="l" defTabSz="8752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44216" indent="-219219" algn="l" defTabSz="8752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81769" indent="-219219" algn="l" defTabSz="8752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19350" indent="-219219" algn="l" defTabSz="87527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52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37268" algn="l" defTabSz="8752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75279" algn="l" defTabSz="8752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13166" algn="l" defTabSz="8752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50752" algn="l" defTabSz="8752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187952" algn="l" defTabSz="8752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25257" algn="l" defTabSz="8752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62981" algn="l" defTabSz="8752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00560" algn="l" defTabSz="8752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1"/>
            <a:ext cx="10515600" cy="1325563"/>
          </a:xfrm>
          <a:prstGeom prst="rect">
            <a:avLst/>
          </a:prstGeom>
        </p:spPr>
        <p:txBody>
          <a:bodyPr vert="horz" lIns="91354" tIns="45718" rIns="91354" bIns="4571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43"/>
            <a:ext cx="10515600" cy="4351337"/>
          </a:xfrm>
          <a:prstGeom prst="rect">
            <a:avLst/>
          </a:prstGeom>
        </p:spPr>
        <p:txBody>
          <a:bodyPr vert="horz" lIns="91354" tIns="45718" rIns="91354" bIns="457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54" tIns="45718" rIns="91354" bIns="45718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1CA67DB-0B90-4E1D-A6F1-4EE82F974E2C}" type="datetimeFigureOut">
              <a:rPr lang="zh-TW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2017/11/8</a:t>
            </a:fld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54" tIns="45718" rIns="91354" bIns="45718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354" tIns="45718" rIns="91354" bIns="4571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B2AA3-3289-40BA-86FA-36B77E27DEB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04" y="6431809"/>
            <a:ext cx="2838335" cy="25028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3048" y="0"/>
            <a:ext cx="12192000" cy="6858000"/>
          </a:xfrm>
          <a:prstGeom prst="rect">
            <a:avLst/>
          </a:prstGeom>
          <a:solidFill>
            <a:schemeClr val="dk1">
              <a:alpha val="2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4" tIns="45718" rIns="91354" bIns="4571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9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340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65" indent="-228365" algn="l" defTabSz="913402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094" indent="-228365" algn="l" defTabSz="913402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66" indent="-228365" algn="l" defTabSz="913402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40" indent="-228365" algn="l" defTabSz="913402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15" indent="-228365" algn="l" defTabSz="913402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43" indent="-228365" algn="l" defTabSz="913402" rtl="0" eaLnBrk="1" latinLnBrk="0" hangingPunct="1">
        <a:spcBef>
          <a:spcPct val="20000"/>
        </a:spcBef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44" indent="-228365" algn="l" defTabSz="913402" rtl="0" eaLnBrk="1" latinLnBrk="0" hangingPunct="1">
        <a:spcBef>
          <a:spcPct val="20000"/>
        </a:spcBef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45" indent="-228365" algn="l" defTabSz="913402" rtl="0" eaLnBrk="1" latinLnBrk="0" hangingPunct="1">
        <a:spcBef>
          <a:spcPct val="20000"/>
        </a:spcBef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74" indent="-228365" algn="l" defTabSz="913402" rtl="0" eaLnBrk="1" latinLnBrk="0" hangingPunct="1">
        <a:spcBef>
          <a:spcPct val="20000"/>
        </a:spcBef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2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04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0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34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06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80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55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04" y="6431795"/>
            <a:ext cx="2838335" cy="25028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4" tIns="45718" rIns="91374" bIns="45718" rtlCol="0" anchor="ctr"/>
          <a:lstStyle/>
          <a:p>
            <a:pPr algn="ctr" defTabSz="913652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8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txStyles>
    <p:titleStyle>
      <a:lvl1pPr algn="l" defTabSz="91365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4" indent="-228424" algn="l" defTabSz="913652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70" indent="-228424" algn="l" defTabSz="91365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074" indent="-228424" algn="l" defTabSz="91365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880" indent="-228424" algn="l" defTabSz="91365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687" indent="-228424" algn="l" defTabSz="91365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32" indent="-228424" algn="l" defTabSz="91365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358" indent="-228424" algn="l" defTabSz="91365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184" indent="-228424" algn="l" defTabSz="91365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030" indent="-228424" algn="l" defTabSz="91365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07" algn="l" defTabSz="9136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52" algn="l" defTabSz="9136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78" algn="l" defTabSz="9136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04" algn="l" defTabSz="9136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50" algn="l" defTabSz="9136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54" algn="l" defTabSz="9136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60" algn="l" defTabSz="9136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67" algn="l" defTabSz="9136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29" tIns="60914" rIns="121829" bIns="60914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29" tIns="60914" rIns="121829" bIns="60914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29" tIns="60914" rIns="121829" bIns="609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180"/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180"/>
              <a:t>11/8/2017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29" tIns="60914" rIns="121829" bIns="609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18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29" tIns="60914" rIns="121829" bIns="609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180"/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18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9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9" y="6471131"/>
            <a:ext cx="2839044" cy="25034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1030013" y="-1030012"/>
            <a:ext cx="14146924" cy="874460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829" tIns="60914" rIns="121829" bIns="60914" rtlCol="0" anchor="ctr"/>
          <a:lstStyle/>
          <a:p>
            <a:pPr algn="ctr" defTabSz="121818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46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</p:sldLayoutIdLst>
  <p:timing>
    <p:tnLst>
      <p:par>
        <p:cTn id="1" dur="indefinite" restart="never" nodeType="tmRoot"/>
      </p:par>
    </p:tnLst>
  </p:timing>
  <p:txStyles>
    <p:titleStyle>
      <a:lvl1pPr algn="ctr" defTabSz="121818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95" indent="-456795" algn="l" defTabSz="121818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782" indent="-380682" algn="l" defTabSz="121818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709" indent="-304528" algn="l" defTabSz="12181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787" indent="-304528" algn="l" defTabSz="121818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886" indent="-304528" algn="l" defTabSz="121818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944" indent="-304528" algn="l" defTabSz="12181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045" indent="-304528" algn="l" defTabSz="12181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124" indent="-304528" algn="l" defTabSz="12181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203" indent="-304528" algn="l" defTabSz="12181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59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80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58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358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416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475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573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656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29" tIns="60914" rIns="121829" bIns="60914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829" tIns="60914" rIns="121829" bIns="60914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29" tIns="60914" rIns="121829" bIns="609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180"/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180"/>
              <a:t>11/8/2017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829" tIns="60914" rIns="121829" bIns="609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18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829" tIns="60914" rIns="121829" bIns="609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180"/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18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97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9" y="6471131"/>
            <a:ext cx="2839044" cy="25034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1030013" y="-1030012"/>
            <a:ext cx="14146924" cy="874460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21829" tIns="60914" rIns="121829" bIns="60914" rtlCol="0" anchor="ctr"/>
          <a:lstStyle/>
          <a:p>
            <a:pPr algn="ctr" defTabSz="121818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50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</p:sldLayoutIdLst>
  <p:timing>
    <p:tnLst>
      <p:par>
        <p:cTn id="1" dur="indefinite" restart="never" nodeType="tmRoot"/>
      </p:par>
    </p:tnLst>
  </p:timing>
  <p:txStyles>
    <p:titleStyle>
      <a:lvl1pPr algn="ctr" defTabSz="121818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95" indent="-456795" algn="l" defTabSz="121818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782" indent="-380682" algn="l" defTabSz="121818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709" indent="-304528" algn="l" defTabSz="12181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787" indent="-304528" algn="l" defTabSz="121818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886" indent="-304528" algn="l" defTabSz="121818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944" indent="-304528" algn="l" defTabSz="12181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045" indent="-304528" algn="l" defTabSz="12181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124" indent="-304528" algn="l" defTabSz="12181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203" indent="-304528" algn="l" defTabSz="121818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59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80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58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358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416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475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573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656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8" y="6431777"/>
            <a:ext cx="2838335" cy="25028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18" rIns="91402" bIns="45718" rtlCol="0" anchor="ctr"/>
          <a:lstStyle/>
          <a:p>
            <a:pPr algn="ctr" defTabSz="121863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5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txStyles>
    <p:titleStyle>
      <a:lvl1pPr algn="l" defTabSz="9139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8" indent="-228498" algn="l" defTabSz="913969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94" indent="-228498" algn="l" defTabSz="91396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66" indent="-228498" algn="l" defTabSz="91396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40" indent="-228498" algn="l" defTabSz="91396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15" indent="-228498" algn="l" defTabSz="91396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09" indent="-228498" algn="l" defTabSz="91396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94" indent="-228498" algn="l" defTabSz="91396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78" indent="-228498" algn="l" defTabSz="91396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74" indent="-228498" algn="l" defTabSz="91396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5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69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4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38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34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06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80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55" algn="l" defTabSz="913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4" y="6431753"/>
            <a:ext cx="2838335" cy="25028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2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4520" r:id="rId2"/>
    <p:sldLayoutId id="2147484521" r:id="rId3"/>
    <p:sldLayoutId id="2147484522" r:id="rId4"/>
    <p:sldLayoutId id="2147484523" r:id="rId5"/>
    <p:sldLayoutId id="2147484524" r:id="rId6"/>
    <p:sldLayoutId id="2147484525" r:id="rId7"/>
    <p:sldLayoutId id="2147484526" r:id="rId8"/>
    <p:sldLayoutId id="2147484527" r:id="rId9"/>
    <p:sldLayoutId id="2147484528" r:id="rId10"/>
    <p:sldLayoutId id="2147484529" r:id="rId11"/>
    <p:sldLayoutId id="214748453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217" y="156433"/>
            <a:ext cx="11778343" cy="646331"/>
          </a:xfrm>
          <a:prstGeom prst="rect">
            <a:avLst/>
          </a:prstGeom>
          <a:noFill/>
        </p:spPr>
        <p:txBody>
          <a:bodyPr wrap="square" lIns="91370" tIns="45718" rIns="91370" bIns="45718" rtlCol="0">
            <a:spAutoFit/>
          </a:bodyPr>
          <a:lstStyle/>
          <a:p>
            <a:pPr algn="ctr" defTabSz="913606"/>
            <a:r>
              <a:rPr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創業者應有的思維 </a:t>
            </a:r>
            <a:endParaRPr lang="en-US" sz="36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390683" y="1705618"/>
            <a:ext cx="6374719" cy="112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70" tIns="45718" rIns="91370" bIns="45718">
            <a:spAutoFit/>
          </a:bodyPr>
          <a:lstStyle/>
          <a:p>
            <a:pPr algn="ctr" defTabSz="913606">
              <a:spcBef>
                <a:spcPct val="50000"/>
              </a:spcBef>
              <a:defRPr/>
            </a:pPr>
            <a:r>
              <a:rPr lang="en-US" sz="6700" b="1" dirty="0">
                <a:solidFill>
                  <a:prstClr val="white"/>
                </a:solidFill>
                <a:ea typeface="華康儷中黑" panose="020B0509000000000000" pitchFamily="49" charset="-120"/>
                <a:cs typeface="Heiti TC Light"/>
              </a:rPr>
              <a:t>Allen Hu</a:t>
            </a:r>
          </a:p>
        </p:txBody>
      </p:sp>
      <p:sp>
        <p:nvSpPr>
          <p:cNvPr id="4" name="Rectangle 3"/>
          <p:cNvSpPr/>
          <p:nvPr/>
        </p:nvSpPr>
        <p:spPr>
          <a:xfrm>
            <a:off x="174217" y="802766"/>
            <a:ext cx="11778343" cy="523220"/>
          </a:xfrm>
          <a:prstGeom prst="rect">
            <a:avLst/>
          </a:prstGeom>
        </p:spPr>
        <p:txBody>
          <a:bodyPr wrap="square" lIns="91370" tIns="45718" rIns="91370" bIns="45718">
            <a:spAutoFit/>
          </a:bodyPr>
          <a:lstStyle/>
          <a:p>
            <a:pPr algn="ctr" defTabSz="913606"/>
            <a:r>
              <a:rPr lang="en-US" sz="2800" dirty="0">
                <a:solidFill>
                  <a:prstClr val="white"/>
                </a:solidFill>
                <a:ea typeface="Apple LiGothic" pitchFamily="2" charset="-120"/>
              </a:rPr>
              <a:t>The Mindset as an Entrepreneur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1" y="5449489"/>
            <a:ext cx="9818371" cy="1107995"/>
          </a:xfrm>
          <a:prstGeom prst="rect">
            <a:avLst/>
          </a:prstGeom>
          <a:noFill/>
        </p:spPr>
        <p:txBody>
          <a:bodyPr wrap="square" lIns="91370" tIns="45718" rIns="91370" bIns="45718" rtlCol="0">
            <a:spAutoFit/>
          </a:bodyPr>
          <a:lstStyle/>
          <a:p>
            <a:pPr defTabSz="913606"/>
            <a:r>
              <a:rPr lang="zh-TW" altLang="en-US" sz="1100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本簡報中提到的收入等級純屬舉例說明，無意代表美安香港超連鎖™店主的一般收入，也無意表示任何超連鎖™店主皆可賺取同等收入。美安香港超連鎖™店主的成功與否，取決於其在發展事業時的努力、才能與投入程度。</a:t>
            </a:r>
            <a:endParaRPr lang="en-US" altLang="zh-TW" sz="1100" dirty="0">
              <a:solidFill>
                <a:prstClr val="white"/>
              </a:solidFill>
              <a:ea typeface="Apple LiGothic" pitchFamily="2" charset="-120"/>
              <a:cs typeface="Heiti TC Light"/>
            </a:endParaRPr>
          </a:p>
          <a:p>
            <a:pPr defTabSz="913606"/>
            <a:r>
              <a:rPr lang="en-US" sz="11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The income levels mentioned in the following presentation are for illustration purposes only. They are not intended to represent the income of a typical Market Hong Kong </a:t>
            </a:r>
            <a:r>
              <a:rPr lang="en-US" altLang="zh-TW" sz="1100" b="1" dirty="0" err="1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UnFranchise</a:t>
            </a:r>
            <a:r>
              <a:rPr lang="en-US" altLang="zh-TW" sz="11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™Owner</a:t>
            </a:r>
            <a:r>
              <a:rPr lang="en-US" sz="11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, nor are they intended to represent that any given Independent </a:t>
            </a:r>
            <a:r>
              <a:rPr lang="en-US" altLang="zh-TW" sz="1100" b="1" dirty="0" err="1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UnFranchise</a:t>
            </a:r>
            <a:r>
              <a:rPr lang="en-US" altLang="zh-TW" sz="11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™ Owner</a:t>
            </a:r>
            <a:r>
              <a:rPr lang="en-US" sz="11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will earn income in that amount. The success of any Market Hong Kong Independent </a:t>
            </a:r>
            <a:r>
              <a:rPr lang="en-US" altLang="zh-TW" sz="1100" b="1" dirty="0" err="1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UnFranchise</a:t>
            </a:r>
            <a:r>
              <a:rPr lang="en-US" altLang="zh-TW" sz="11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™ Owner</a:t>
            </a:r>
            <a:r>
              <a:rPr lang="en-US" sz="1100" b="1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 will depend upon the amount of hard work, talent, and dedication which he or she devotes to building his or her Market Hong Kong Business.</a:t>
            </a:r>
            <a:endParaRPr lang="en-US" sz="1100" dirty="0">
              <a:solidFill>
                <a:prstClr val="white"/>
              </a:solidFill>
              <a:ea typeface="Apple LiGothic" pitchFamily="2" charset="-120"/>
              <a:cs typeface="Heiti TC Ligh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t="3537" r="3311" b="3829"/>
          <a:stretch/>
        </p:blipFill>
        <p:spPr bwMode="auto">
          <a:xfrm>
            <a:off x="10274719" y="5449491"/>
            <a:ext cx="981276" cy="981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813459" y="2631914"/>
            <a:ext cx="7663543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70" tIns="45718" rIns="91370" bIns="45718">
            <a:spAutoFit/>
          </a:bodyPr>
          <a:lstStyle/>
          <a:p>
            <a:pPr algn="ctr" defTabSz="913606">
              <a:spcBef>
                <a:spcPts val="1200"/>
              </a:spcBef>
              <a:defRPr/>
            </a:pPr>
            <a:r>
              <a:rPr lang="zh-TW" altLang="en-US" sz="36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iti TC Light"/>
              </a:rPr>
              <a:t>執行高級顧問經理級</a:t>
            </a:r>
            <a:endParaRPr lang="en-US" altLang="zh-TW" sz="36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iti TC Light"/>
            </a:endParaRPr>
          </a:p>
          <a:p>
            <a:pPr algn="ctr" defTabSz="913606">
              <a:spcBef>
                <a:spcPts val="1200"/>
              </a:spcBef>
              <a:defRPr/>
            </a:pPr>
            <a:r>
              <a:rPr lang="en-US" altLang="zh-TW" sz="3600" dirty="0">
                <a:solidFill>
                  <a:prstClr val="white"/>
                </a:solidFill>
                <a:ea typeface="華康儷中黑" panose="020B0509000000000000" pitchFamily="49" charset="-120"/>
                <a:cs typeface="Heiti TC Light"/>
              </a:rPr>
              <a:t>Executive Director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847888" y="4132428"/>
            <a:ext cx="5496503" cy="72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70" tIns="45718" rIns="91370" bIns="45718">
            <a:spAutoFit/>
          </a:bodyPr>
          <a:lstStyle/>
          <a:p>
            <a:pPr algn="ctr" defTabSz="913606">
              <a:lnSpc>
                <a:spcPts val="1800"/>
              </a:lnSpc>
              <a:spcBef>
                <a:spcPts val="1200"/>
              </a:spcBef>
              <a:defRPr/>
            </a:pPr>
            <a:r>
              <a:rPr lang="zh-TW" altLang="en-US" sz="2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iti TC Light"/>
              </a:rPr>
              <a:t>四個佣金週期共賺取</a:t>
            </a:r>
            <a:r>
              <a:rPr lang="en-US" altLang="en-US" sz="2800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HK$191,600</a:t>
            </a:r>
          </a:p>
          <a:p>
            <a:pPr algn="ctr" defTabSz="913606">
              <a:lnSpc>
                <a:spcPts val="1800"/>
              </a:lnSpc>
              <a:spcBef>
                <a:spcPts val="1200"/>
              </a:spcBef>
              <a:defRPr/>
            </a:pPr>
            <a:r>
              <a:rPr lang="en-US" sz="2800" dirty="0">
                <a:solidFill>
                  <a:prstClr val="white"/>
                </a:solidFill>
                <a:ea typeface="Apple LiGothic" pitchFamily="2" charset="-120"/>
                <a:cs typeface="Heiti TC Light"/>
              </a:rPr>
              <a:t>HK$191,600 in 4 Commission weeks</a:t>
            </a:r>
          </a:p>
        </p:txBody>
      </p:sp>
      <p:pic>
        <p:nvPicPr>
          <p:cNvPr id="11266" name="Picture 2" descr="M:\Events\Convention\Leadership School\LS2017\Speakers Photo\AllenH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79" y="1631989"/>
            <a:ext cx="2560320" cy="328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7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3946"/>
            <a:ext cx="12192000" cy="1470025"/>
          </a:xfrm>
        </p:spPr>
        <p:txBody>
          <a:bodyPr/>
          <a:lstStyle/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如何證明信念</a:t>
            </a:r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902427" y="1753027"/>
            <a:ext cx="8534400" cy="1752600"/>
          </a:xfrm>
        </p:spPr>
        <p:txBody>
          <a:bodyPr/>
          <a:lstStyle/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信念如果只停留在腦海裡</a:t>
            </a:r>
            <a:endParaRPr kumimoji="1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它就是名詞</a:t>
            </a:r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092291" y="3629927"/>
            <a:ext cx="7270564" cy="1600439"/>
          </a:xfrm>
          <a:prstGeom prst="rect">
            <a:avLst/>
          </a:prstGeom>
          <a:noFill/>
        </p:spPr>
        <p:txBody>
          <a:bodyPr wrap="square" lIns="121826" tIns="60913" rIns="121826" bIns="60913" rtlCol="0">
            <a:spAutoFit/>
          </a:bodyPr>
          <a:lstStyle/>
          <a:p>
            <a:pPr defTabSz="1218150"/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信念如果展現在行動裡</a:t>
            </a:r>
            <a:endParaRPr kumimoji="1" lang="en-US" altLang="zh-TW" sz="48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1218150"/>
            <a:r>
              <a:rPr kumimoji="1" lang="en-US" altLang="zh-TW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它就是動詞</a:t>
            </a:r>
          </a:p>
        </p:txBody>
      </p:sp>
    </p:spTree>
    <p:extLst>
      <p:ext uri="{BB962C8B-B14F-4D97-AF65-F5344CB8AC3E}">
        <p14:creationId xmlns:p14="http://schemas.microsoft.com/office/powerpoint/2010/main" val="276439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3946"/>
            <a:ext cx="12191997" cy="1470025"/>
          </a:xfrm>
        </p:spPr>
        <p:txBody>
          <a:bodyPr/>
          <a:lstStyle/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如何證明信念</a:t>
            </a:r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5" y="1560093"/>
            <a:ext cx="12191999" cy="1600439"/>
          </a:xfrm>
          <a:prstGeom prst="rect">
            <a:avLst/>
          </a:prstGeom>
          <a:noFill/>
        </p:spPr>
        <p:txBody>
          <a:bodyPr wrap="square" lIns="121826" tIns="60913" rIns="121826" bIns="60913" rtlCol="0">
            <a:spAutoFit/>
          </a:bodyPr>
          <a:lstStyle/>
          <a:p>
            <a:pPr algn="ctr" defTabSz="1218150"/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一個人不能把信念化為行動</a:t>
            </a:r>
            <a:r>
              <a:rPr kumimoji="1" lang="en-US" altLang="zh-TW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</a:p>
          <a:p>
            <a:pPr algn="ctr" defTabSz="1218150"/>
            <a:r>
              <a:rPr kumimoji="1" lang="en-US" altLang="zh-TW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</a:t>
            </a:r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只有兩個原因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3244348"/>
            <a:ext cx="12192000" cy="861775"/>
          </a:xfrm>
          <a:prstGeom prst="rect">
            <a:avLst/>
          </a:prstGeom>
          <a:noFill/>
        </p:spPr>
        <p:txBody>
          <a:bodyPr wrap="square" lIns="121826" tIns="60913" rIns="121826" bIns="60913" rtlCol="0">
            <a:spAutoFit/>
          </a:bodyPr>
          <a:lstStyle/>
          <a:p>
            <a:pPr algn="ctr" defTabSz="1218150"/>
            <a:r>
              <a:rPr kumimoji="1" lang="en-US" altLang="zh-TW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1: </a:t>
            </a:r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對快樂的渴望不夠強烈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6" y="4376467"/>
            <a:ext cx="12191999" cy="861775"/>
          </a:xfrm>
          <a:prstGeom prst="rect">
            <a:avLst/>
          </a:prstGeom>
          <a:noFill/>
        </p:spPr>
        <p:txBody>
          <a:bodyPr wrap="square" lIns="121826" tIns="60913" rIns="121826" bIns="60913" rtlCol="0">
            <a:spAutoFit/>
          </a:bodyPr>
          <a:lstStyle/>
          <a:p>
            <a:pPr algn="ctr" defTabSz="1218150"/>
            <a:r>
              <a:rPr kumimoji="1" lang="en-US" altLang="zh-TW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2: </a:t>
            </a:r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對痛苦的恐懼滋味尚未嘗夠</a:t>
            </a:r>
          </a:p>
        </p:txBody>
      </p:sp>
    </p:spTree>
    <p:extLst>
      <p:ext uri="{BB962C8B-B14F-4D97-AF65-F5344CB8AC3E}">
        <p14:creationId xmlns:p14="http://schemas.microsoft.com/office/powerpoint/2010/main" val="157427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3946"/>
            <a:ext cx="12192000" cy="1470025"/>
          </a:xfrm>
        </p:spPr>
        <p:txBody>
          <a:bodyPr/>
          <a:lstStyle/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如何證明信念</a:t>
            </a:r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1711958"/>
            <a:ext cx="12192000" cy="1600439"/>
          </a:xfrm>
          <a:prstGeom prst="rect">
            <a:avLst/>
          </a:prstGeom>
          <a:noFill/>
        </p:spPr>
        <p:txBody>
          <a:bodyPr wrap="square" lIns="121826" tIns="60913" rIns="121826" bIns="60913" rtlCol="0">
            <a:spAutoFit/>
          </a:bodyPr>
          <a:lstStyle/>
          <a:p>
            <a:pPr algn="ctr" defTabSz="1218150"/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名詞：</a:t>
            </a:r>
            <a:endParaRPr kumimoji="1" lang="en-US" altLang="zh-TW" sz="48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1218150"/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我好想成功致富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3299618"/>
            <a:ext cx="12192000" cy="1600439"/>
          </a:xfrm>
          <a:prstGeom prst="rect">
            <a:avLst/>
          </a:prstGeom>
          <a:noFill/>
        </p:spPr>
        <p:txBody>
          <a:bodyPr wrap="square" lIns="121826" tIns="60913" rIns="121826" bIns="60913" rtlCol="0">
            <a:spAutoFit/>
          </a:bodyPr>
          <a:lstStyle/>
          <a:p>
            <a:pPr algn="ctr" defTabSz="1218150"/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動詞：</a:t>
            </a:r>
            <a:endParaRPr kumimoji="1" lang="en-US" altLang="zh-TW" sz="48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1218150"/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我一定要成功致富</a:t>
            </a:r>
          </a:p>
        </p:txBody>
      </p:sp>
    </p:spTree>
    <p:extLst>
      <p:ext uri="{BB962C8B-B14F-4D97-AF65-F5344CB8AC3E}">
        <p14:creationId xmlns:p14="http://schemas.microsoft.com/office/powerpoint/2010/main" val="411678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" y="13946"/>
            <a:ext cx="12185097" cy="1470025"/>
          </a:xfrm>
        </p:spPr>
        <p:txBody>
          <a:bodyPr/>
          <a:lstStyle/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如何證明信念</a:t>
            </a:r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" y="1891433"/>
            <a:ext cx="12185096" cy="1600439"/>
          </a:xfrm>
          <a:prstGeom prst="rect">
            <a:avLst/>
          </a:prstGeom>
          <a:noFill/>
        </p:spPr>
        <p:txBody>
          <a:bodyPr wrap="square" lIns="121826" tIns="60913" rIns="121826" bIns="60913" rtlCol="0">
            <a:spAutoFit/>
          </a:bodyPr>
          <a:lstStyle/>
          <a:p>
            <a:pPr algn="ctr" defTabSz="1218150"/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名詞：</a:t>
            </a:r>
            <a:endParaRPr kumimoji="1" lang="en-US" altLang="zh-TW" sz="48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1218150"/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我說我所聽到的</a:t>
            </a:r>
            <a:r>
              <a:rPr kumimoji="1" lang="en-US" altLang="zh-TW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我教我所學到的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6" y="3327216"/>
            <a:ext cx="12185097" cy="1600439"/>
          </a:xfrm>
          <a:prstGeom prst="rect">
            <a:avLst/>
          </a:prstGeom>
          <a:noFill/>
        </p:spPr>
        <p:txBody>
          <a:bodyPr wrap="square" lIns="121826" tIns="60913" rIns="121826" bIns="60913" rtlCol="0">
            <a:spAutoFit/>
          </a:bodyPr>
          <a:lstStyle/>
          <a:p>
            <a:pPr algn="ctr" defTabSz="1218150"/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動詞：</a:t>
            </a:r>
            <a:endParaRPr kumimoji="1" lang="en-US" altLang="zh-TW" sz="48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1218150"/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我說我所看到的</a:t>
            </a:r>
            <a:r>
              <a:rPr kumimoji="1" lang="en-US" altLang="zh-TW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我教我所做到的</a:t>
            </a:r>
          </a:p>
        </p:txBody>
      </p:sp>
    </p:spTree>
    <p:extLst>
      <p:ext uri="{BB962C8B-B14F-4D97-AF65-F5344CB8AC3E}">
        <p14:creationId xmlns:p14="http://schemas.microsoft.com/office/powerpoint/2010/main" val="391733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7" y="13946"/>
            <a:ext cx="12191999" cy="1470025"/>
          </a:xfrm>
        </p:spPr>
        <p:txBody>
          <a:bodyPr/>
          <a:lstStyle/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如何證明信念</a:t>
            </a:r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" y="1656735"/>
            <a:ext cx="12192000" cy="1600439"/>
          </a:xfrm>
          <a:prstGeom prst="rect">
            <a:avLst/>
          </a:prstGeom>
          <a:noFill/>
        </p:spPr>
        <p:txBody>
          <a:bodyPr wrap="square" lIns="121826" tIns="60913" rIns="121826" bIns="60913" rtlCol="0">
            <a:spAutoFit/>
          </a:bodyPr>
          <a:lstStyle/>
          <a:p>
            <a:pPr algn="ctr" defTabSz="1218150"/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名詞：</a:t>
            </a:r>
            <a:endParaRPr kumimoji="1" lang="en-US" altLang="zh-TW" sz="48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1218150"/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我會全力以赴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3285792"/>
            <a:ext cx="12192000" cy="1600439"/>
          </a:xfrm>
          <a:prstGeom prst="rect">
            <a:avLst/>
          </a:prstGeom>
          <a:noFill/>
        </p:spPr>
        <p:txBody>
          <a:bodyPr wrap="square" lIns="121826" tIns="60913" rIns="121826" bIns="60913" rtlCol="0">
            <a:spAutoFit/>
          </a:bodyPr>
          <a:lstStyle/>
          <a:p>
            <a:pPr algn="ctr" defTabSz="1218150"/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動詞：</a:t>
            </a:r>
            <a:endParaRPr kumimoji="1" lang="en-US" altLang="zh-TW" sz="48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1218150"/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我要全命以赴</a:t>
            </a:r>
          </a:p>
        </p:txBody>
      </p:sp>
    </p:spTree>
    <p:extLst>
      <p:ext uri="{BB962C8B-B14F-4D97-AF65-F5344CB8AC3E}">
        <p14:creationId xmlns:p14="http://schemas.microsoft.com/office/powerpoint/2010/main" val="365568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3946"/>
            <a:ext cx="12192000" cy="1470025"/>
          </a:xfrm>
        </p:spPr>
        <p:txBody>
          <a:bodyPr/>
          <a:lstStyle/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如何證明信念</a:t>
            </a:r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1684345"/>
            <a:ext cx="12192000" cy="1600439"/>
          </a:xfrm>
          <a:prstGeom prst="rect">
            <a:avLst/>
          </a:prstGeom>
          <a:noFill/>
        </p:spPr>
        <p:txBody>
          <a:bodyPr wrap="square" lIns="121826" tIns="60913" rIns="121826" bIns="60913" rtlCol="0">
            <a:spAutoFit/>
          </a:bodyPr>
          <a:lstStyle/>
          <a:p>
            <a:pPr algn="ctr" defTabSz="1218150"/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名詞：</a:t>
            </a:r>
            <a:endParaRPr kumimoji="1" lang="en-US" altLang="zh-TW" sz="48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1218150"/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我會參加培訓，如果我沒事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3216783"/>
            <a:ext cx="12192000" cy="1600439"/>
          </a:xfrm>
          <a:prstGeom prst="rect">
            <a:avLst/>
          </a:prstGeom>
          <a:noFill/>
        </p:spPr>
        <p:txBody>
          <a:bodyPr wrap="square" lIns="121826" tIns="60913" rIns="121826" bIns="60913" rtlCol="0">
            <a:spAutoFit/>
          </a:bodyPr>
          <a:lstStyle/>
          <a:p>
            <a:pPr algn="ctr" defTabSz="1218150"/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動詞：</a:t>
            </a:r>
            <a:endParaRPr kumimoji="1" lang="en-US" altLang="zh-TW" sz="48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1218150"/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我一定會到場培訓，除非我－－－－</a:t>
            </a:r>
          </a:p>
        </p:txBody>
      </p:sp>
    </p:spTree>
    <p:extLst>
      <p:ext uri="{BB962C8B-B14F-4D97-AF65-F5344CB8AC3E}">
        <p14:creationId xmlns:p14="http://schemas.microsoft.com/office/powerpoint/2010/main" val="281038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3946"/>
            <a:ext cx="12192000" cy="1470025"/>
          </a:xfrm>
        </p:spPr>
        <p:txBody>
          <a:bodyPr/>
          <a:lstStyle/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如何證明信念</a:t>
            </a:r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7" y="1725763"/>
            <a:ext cx="12191999" cy="1600439"/>
          </a:xfrm>
          <a:prstGeom prst="rect">
            <a:avLst/>
          </a:prstGeom>
          <a:noFill/>
        </p:spPr>
        <p:txBody>
          <a:bodyPr wrap="square" lIns="121826" tIns="60913" rIns="121826" bIns="60913" rtlCol="0">
            <a:spAutoFit/>
          </a:bodyPr>
          <a:lstStyle/>
          <a:p>
            <a:pPr algn="ctr" defTabSz="1218150"/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名詞：</a:t>
            </a:r>
            <a:endParaRPr kumimoji="1" lang="en-US" altLang="zh-TW" sz="48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1218150"/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我有錢我就會買會議門票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3410063"/>
            <a:ext cx="12192000" cy="1600439"/>
          </a:xfrm>
          <a:prstGeom prst="rect">
            <a:avLst/>
          </a:prstGeom>
          <a:noFill/>
        </p:spPr>
        <p:txBody>
          <a:bodyPr wrap="square" lIns="121826" tIns="60913" rIns="121826" bIns="60913" rtlCol="0">
            <a:spAutoFit/>
          </a:bodyPr>
          <a:lstStyle/>
          <a:p>
            <a:pPr algn="ctr" defTabSz="1218150"/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動詞：</a:t>
            </a:r>
            <a:endParaRPr kumimoji="1" lang="en-US" altLang="zh-TW" sz="48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1218150"/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我省吃儉用就是要多買會議門票</a:t>
            </a:r>
          </a:p>
        </p:txBody>
      </p:sp>
    </p:spTree>
    <p:extLst>
      <p:ext uri="{BB962C8B-B14F-4D97-AF65-F5344CB8AC3E}">
        <p14:creationId xmlns:p14="http://schemas.microsoft.com/office/powerpoint/2010/main" val="38592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3946"/>
            <a:ext cx="12192000" cy="1470025"/>
          </a:xfrm>
        </p:spPr>
        <p:txBody>
          <a:bodyPr/>
          <a:lstStyle/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如何證明信念</a:t>
            </a:r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6" y="1698153"/>
            <a:ext cx="12191999" cy="1600439"/>
          </a:xfrm>
          <a:prstGeom prst="rect">
            <a:avLst/>
          </a:prstGeom>
          <a:noFill/>
        </p:spPr>
        <p:txBody>
          <a:bodyPr wrap="square" lIns="121826" tIns="60913" rIns="121826" bIns="60913" rtlCol="0">
            <a:spAutoFit/>
          </a:bodyPr>
          <a:lstStyle/>
          <a:p>
            <a:pPr algn="ctr" defTabSz="1218150"/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名詞：</a:t>
            </a:r>
            <a:endParaRPr kumimoji="1" lang="en-US" altLang="zh-TW" sz="48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1218150"/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我要陪小孩家人</a:t>
            </a:r>
            <a:r>
              <a:rPr kumimoji="1" lang="en-US" altLang="zh-TW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所以我有困難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6" y="3299618"/>
            <a:ext cx="12191999" cy="1600439"/>
          </a:xfrm>
          <a:prstGeom prst="rect">
            <a:avLst/>
          </a:prstGeom>
          <a:noFill/>
        </p:spPr>
        <p:txBody>
          <a:bodyPr wrap="square" lIns="121826" tIns="60913" rIns="121826" bIns="60913" rtlCol="0">
            <a:spAutoFit/>
          </a:bodyPr>
          <a:lstStyle/>
          <a:p>
            <a:pPr algn="ctr" defTabSz="1218150"/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動詞：</a:t>
            </a:r>
            <a:endParaRPr kumimoji="1" lang="en-US" altLang="zh-TW" sz="48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1218150"/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為了小孩家人</a:t>
            </a:r>
            <a:r>
              <a:rPr kumimoji="1" lang="en-US" altLang="zh-TW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所以我會排除萬難</a:t>
            </a:r>
          </a:p>
        </p:txBody>
      </p:sp>
    </p:spTree>
    <p:extLst>
      <p:ext uri="{BB962C8B-B14F-4D97-AF65-F5344CB8AC3E}">
        <p14:creationId xmlns:p14="http://schemas.microsoft.com/office/powerpoint/2010/main" val="378092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76180" y="1242219"/>
            <a:ext cx="4968815" cy="943848"/>
          </a:xfrm>
          <a:prstGeom prst="rect">
            <a:avLst/>
          </a:prstGeom>
          <a:noFill/>
        </p:spPr>
        <p:txBody>
          <a:bodyPr wrap="square" lIns="121826" tIns="60913" rIns="121826" bIns="60913" rtlCol="0">
            <a:spAutoFit/>
          </a:bodyPr>
          <a:lstStyle/>
          <a:p>
            <a:pPr algn="ctr" defTabSz="1218150"/>
            <a:r>
              <a:rPr lang="en-US" sz="5300" dirty="0">
                <a:solidFill>
                  <a:prstClr val="white"/>
                </a:solidFill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36163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WordArt 2"/>
          <p:cNvSpPr>
            <a:spLocks noChangeArrowheads="1" noChangeShapeType="1" noTextEdit="1"/>
          </p:cNvSpPr>
          <p:nvPr/>
        </p:nvSpPr>
        <p:spPr bwMode="auto">
          <a:xfrm>
            <a:off x="624419" y="3490585"/>
            <a:ext cx="10847916" cy="19446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826" tIns="60913" rIns="121826" bIns="60913" fromWordArt="1">
            <a:prstTxWarp prst="textPlain">
              <a:avLst>
                <a:gd name="adj" fmla="val 50009"/>
              </a:avLst>
            </a:prstTxWarp>
          </a:bodyPr>
          <a:lstStyle/>
          <a:p>
            <a:pPr algn="ctr" defTabSz="1218150"/>
            <a:r>
              <a:rPr lang="zh-TW" altLang="en-US" sz="4800" b="1" kern="10" dirty="0">
                <a:solidFill>
                  <a:srgbClr val="FFFFFF"/>
                </a:soli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標楷體"/>
              </a:rPr>
              <a:t>如果創業中填入的不是動詞的事</a:t>
            </a:r>
          </a:p>
          <a:p>
            <a:pPr algn="ctr" defTabSz="1218150"/>
            <a:r>
              <a:rPr lang="zh-TW" altLang="en-US" sz="4800" b="1" kern="10">
                <a:solidFill>
                  <a:srgbClr val="FFFFFF"/>
                </a:soli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標楷體"/>
              </a:rPr>
              <a:t>那麼說再多又有什麼意義呢</a:t>
            </a:r>
            <a:r>
              <a:rPr lang="zh-TW" altLang="en-US" sz="4800" b="1" kern="10" dirty="0">
                <a:solidFill>
                  <a:srgbClr val="FFFFFF"/>
                </a:soli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標楷體"/>
              </a:rPr>
              <a:t>？</a:t>
            </a:r>
          </a:p>
        </p:txBody>
      </p:sp>
      <p:sp>
        <p:nvSpPr>
          <p:cNvPr id="333827" name="WordArt 3"/>
          <p:cNvSpPr>
            <a:spLocks noChangeArrowheads="1" noChangeShapeType="1" noTextEdit="1"/>
          </p:cNvSpPr>
          <p:nvPr/>
        </p:nvSpPr>
        <p:spPr bwMode="auto">
          <a:xfrm>
            <a:off x="1390698" y="906632"/>
            <a:ext cx="9768561" cy="1368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21826" tIns="60913" rIns="121826" bIns="60913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defTabSz="1218150">
              <a:defRPr/>
            </a:pPr>
            <a:r>
              <a:rPr lang="zh-TW" altLang="en-US" sz="5300" b="1" kern="10" dirty="0">
                <a:ln w="9525">
                  <a:round/>
                  <a:headEnd/>
                  <a:tailEnd/>
                </a:ln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/>
              </a:rPr>
              <a:t>名詞取勝 </a:t>
            </a:r>
            <a:r>
              <a:rPr lang="en-US" altLang="zh-TW" sz="5300" b="1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/>
              </a:rPr>
              <a:t>vs. </a:t>
            </a:r>
            <a:r>
              <a:rPr lang="zh-TW" altLang="en-US" sz="5300" b="1" kern="10" dirty="0">
                <a:ln w="9525">
                  <a:round/>
                  <a:headEnd/>
                  <a:tailEnd/>
                </a:ln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標楷體"/>
              </a:rPr>
              <a:t>動詞取勝</a:t>
            </a:r>
          </a:p>
        </p:txBody>
      </p:sp>
    </p:spTree>
    <p:extLst>
      <p:ext uri="{BB962C8B-B14F-4D97-AF65-F5344CB8AC3E}">
        <p14:creationId xmlns:p14="http://schemas.microsoft.com/office/powerpoint/2010/main" val="359611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90302"/>
            <a:ext cx="12192000" cy="1470025"/>
          </a:xfrm>
        </p:spPr>
        <p:txBody>
          <a:bodyPr/>
          <a:lstStyle/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創業者應有的思維</a:t>
            </a:r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 descr="螢幕快照 2017-07-29 上午2.32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7" y="1960325"/>
            <a:ext cx="5234441" cy="451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螢幕快照 2015-07-25 下午3.41.53 拷貝.png"/>
          <p:cNvPicPr>
            <a:picLocks noChangeAspect="1"/>
          </p:cNvPicPr>
          <p:nvPr/>
        </p:nvPicPr>
        <p:blipFill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44" y="1105213"/>
            <a:ext cx="8380456" cy="4288811"/>
          </a:xfrm>
          <a:prstGeom prst="rect">
            <a:avLst/>
          </a:prstGeom>
        </p:spPr>
      </p:pic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828800" y="2292007"/>
            <a:ext cx="8534400" cy="1752600"/>
          </a:xfrm>
        </p:spPr>
        <p:txBody>
          <a:bodyPr>
            <a:noAutofit/>
          </a:bodyPr>
          <a:lstStyle/>
          <a:p>
            <a:r>
              <a:rPr kumimoji="1" lang="zh-TW" altLang="en-US" sz="4800" dirty="0"/>
              <a:t>沒了相信</a:t>
            </a:r>
            <a:r>
              <a:rPr kumimoji="1" lang="en-US" altLang="zh-TW" sz="4800" dirty="0"/>
              <a:t>,</a:t>
            </a:r>
            <a:r>
              <a:rPr kumimoji="1" lang="zh-TW" altLang="en-US" sz="4800" dirty="0"/>
              <a:t>所有的方法都變困難</a:t>
            </a:r>
            <a:endParaRPr kumimoji="1" lang="en-US" altLang="zh-TW" sz="4800" dirty="0"/>
          </a:p>
          <a:p>
            <a:r>
              <a:rPr kumimoji="1" lang="zh-TW" altLang="en-US" sz="4800" dirty="0"/>
              <a:t>有了相信</a:t>
            </a:r>
            <a:r>
              <a:rPr kumimoji="1" lang="en-US" altLang="zh-TW" sz="4800" dirty="0"/>
              <a:t>,</a:t>
            </a:r>
            <a:r>
              <a:rPr kumimoji="1" lang="zh-TW" altLang="en-US" sz="4800" dirty="0"/>
              <a:t>所有的困難都變方法</a:t>
            </a:r>
            <a:endParaRPr kumimoji="1" lang="en-US" altLang="zh-TW" sz="4800" dirty="0"/>
          </a:p>
        </p:txBody>
      </p:sp>
      <p:pic>
        <p:nvPicPr>
          <p:cNvPr id="6" name="圖片 5" descr="螢幕快照 2015-07-25 下午3.41.53 拷貝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44" y="807841"/>
            <a:ext cx="10541000" cy="5394499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3890489" y="4326581"/>
            <a:ext cx="7524555" cy="160043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lIns="121826" tIns="60913" rIns="121826" bIns="60913" rtlCol="0">
            <a:spAutoFit/>
          </a:bodyPr>
          <a:lstStyle/>
          <a:p>
            <a:pPr defTabSz="1218150"/>
            <a:r>
              <a:rPr kumimoji="1" lang="zh-TW" altLang="en-US" sz="4800" b="1" dirty="0">
                <a:solidFill>
                  <a:prstClr val="black"/>
                </a:solidFill>
              </a:rPr>
              <a:t>總是帶著一個</a:t>
            </a:r>
            <a:r>
              <a:rPr kumimoji="1" lang="en-US" altLang="zh-TW" sz="4800" b="1" dirty="0">
                <a:solidFill>
                  <a:prstClr val="black"/>
                </a:solidFill>
              </a:rPr>
              <a:t>Loser</a:t>
            </a:r>
            <a:r>
              <a:rPr kumimoji="1" lang="zh-TW" altLang="en-US" sz="4800" b="1" dirty="0">
                <a:solidFill>
                  <a:prstClr val="black"/>
                </a:solidFill>
              </a:rPr>
              <a:t>的思維</a:t>
            </a:r>
            <a:endParaRPr kumimoji="1" lang="en-US" altLang="zh-TW" sz="4800" b="1" dirty="0">
              <a:solidFill>
                <a:prstClr val="black"/>
              </a:solidFill>
            </a:endParaRPr>
          </a:p>
          <a:p>
            <a:pPr defTabSz="1218150"/>
            <a:r>
              <a:rPr kumimoji="1" lang="en-US" altLang="zh-TW" sz="4800" b="1" dirty="0">
                <a:solidFill>
                  <a:prstClr val="black"/>
                </a:solidFill>
              </a:rPr>
              <a:t>            </a:t>
            </a:r>
            <a:r>
              <a:rPr kumimoji="1" lang="zh-TW" altLang="en-US" sz="4800" b="1" dirty="0">
                <a:solidFill>
                  <a:prstClr val="black"/>
                </a:solidFill>
              </a:rPr>
              <a:t>還想做</a:t>
            </a:r>
            <a:r>
              <a:rPr kumimoji="1" lang="en-US" altLang="zh-TW" sz="4800" b="1" dirty="0">
                <a:solidFill>
                  <a:prstClr val="black"/>
                </a:solidFill>
              </a:rPr>
              <a:t>Winner</a:t>
            </a:r>
            <a:endParaRPr kumimoji="1" lang="zh-TW" altLang="en-US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螢幕快照 2015-07-25 下午3.41.53 拷貝.png"/>
          <p:cNvPicPr>
            <a:picLocks noChangeAspect="1"/>
          </p:cNvPicPr>
          <p:nvPr/>
        </p:nvPicPr>
        <p:blipFill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47" y="1105213"/>
            <a:ext cx="8062244" cy="4288811"/>
          </a:xfrm>
          <a:prstGeom prst="rect">
            <a:avLst/>
          </a:prstGeom>
        </p:spPr>
      </p:pic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828800" y="1986027"/>
            <a:ext cx="8534400" cy="1752600"/>
          </a:xfrm>
        </p:spPr>
        <p:txBody>
          <a:bodyPr>
            <a:noAutofit/>
          </a:bodyPr>
          <a:lstStyle/>
          <a:p>
            <a:r>
              <a:rPr kumimoji="1" lang="zh-TW" altLang="en-US" sz="4800" dirty="0"/>
              <a:t>真正激勵一個人不斷成功的</a:t>
            </a:r>
            <a:endParaRPr kumimoji="1" lang="en-US" altLang="zh-TW" sz="4800" dirty="0"/>
          </a:p>
          <a:p>
            <a:r>
              <a:rPr kumimoji="1" lang="zh-TW" altLang="en-US" sz="4800" dirty="0"/>
              <a:t>不是鮮花和掌聲</a:t>
            </a:r>
            <a:endParaRPr kumimoji="1" lang="en-US" altLang="zh-TW" sz="4800" dirty="0"/>
          </a:p>
          <a:p>
            <a:r>
              <a:rPr kumimoji="1" lang="zh-TW" altLang="en-US" sz="4800" dirty="0"/>
              <a:t>而是那些可以置人絕路的</a:t>
            </a:r>
            <a:endParaRPr kumimoji="1" lang="en-US" altLang="zh-TW" sz="4800" dirty="0"/>
          </a:p>
          <a:p>
            <a:r>
              <a:rPr kumimoji="1" lang="zh-TW" altLang="en-US" sz="4800" dirty="0"/>
              <a:t>打擊和挫折</a:t>
            </a:r>
          </a:p>
        </p:txBody>
      </p:sp>
      <p:pic>
        <p:nvPicPr>
          <p:cNvPr id="2" name="圖片 1" descr="螢幕快照 2017-10-09 下午6.53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380"/>
            <a:ext cx="12192000" cy="703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3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199603"/>
            <a:ext cx="10363200" cy="1470025"/>
          </a:xfrm>
        </p:spPr>
        <p:txBody>
          <a:bodyPr/>
          <a:lstStyle/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創業者應有的思維</a:t>
            </a:r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6" name="圖片 5" descr="螢幕快照 2017-10-10 下午10.03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89" y="1817127"/>
            <a:ext cx="7450667" cy="4076700"/>
          </a:xfrm>
          <a:prstGeom prst="rect">
            <a:avLst/>
          </a:prstGeom>
        </p:spPr>
      </p:pic>
      <p:pic>
        <p:nvPicPr>
          <p:cNvPr id="7" name="圖片 6" descr="螢幕快照 2017-07-29 上午2.32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688" y="1508374"/>
            <a:ext cx="7450472" cy="475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1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46088" y="46"/>
            <a:ext cx="12192000" cy="1470025"/>
          </a:xfrm>
        </p:spPr>
        <p:txBody>
          <a:bodyPr/>
          <a:lstStyle/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創業者應有的思維</a:t>
            </a:r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828800" y="2298761"/>
            <a:ext cx="8534400" cy="1752600"/>
          </a:xfrm>
        </p:spPr>
        <p:txBody>
          <a:bodyPr>
            <a:noAutofit/>
          </a:bodyPr>
          <a:lstStyle/>
          <a:p>
            <a:r>
              <a:rPr kumimoji="1" lang="en-US" altLang="zh-TW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BELIEVE</a:t>
            </a:r>
          </a:p>
          <a:p>
            <a:r>
              <a:rPr kumimoji="1"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相信</a:t>
            </a:r>
            <a:r>
              <a:rPr kumimoji="1" lang="en-US" altLang="zh-TW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or </a:t>
            </a:r>
            <a:r>
              <a:rPr kumimoji="1" lang="zh-TW" altLang="en-US" sz="8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信念</a:t>
            </a:r>
          </a:p>
        </p:txBody>
      </p:sp>
      <p:pic>
        <p:nvPicPr>
          <p:cNvPr id="5" name="圖片 4" descr="螢幕快照 2017-09-26 下午2.15.2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27" y="1470072"/>
            <a:ext cx="7682263" cy="444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6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773432" y="1987693"/>
            <a:ext cx="7264887" cy="492443"/>
          </a:xfrm>
          <a:prstGeom prst="rect">
            <a:avLst/>
          </a:prstGeom>
          <a:noFill/>
        </p:spPr>
        <p:txBody>
          <a:bodyPr wrap="square" lIns="121826" tIns="60913" rIns="121826" bIns="60913" rtlCol="0">
            <a:spAutoFit/>
          </a:bodyPr>
          <a:lstStyle/>
          <a:p>
            <a:pPr defTabSz="1218150"/>
            <a:endParaRPr kumimoji="1" lang="zh-TW" altLang="en-US" sz="24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0" y="2189906"/>
            <a:ext cx="12192000" cy="1272143"/>
          </a:xfrm>
          <a:prstGeom prst="rect">
            <a:avLst/>
          </a:prstGeom>
          <a:noFill/>
        </p:spPr>
        <p:txBody>
          <a:bodyPr wrap="square" lIns="121826" tIns="60913" rIns="121826" bIns="60913" rtlCol="0">
            <a:spAutoFit/>
          </a:bodyPr>
          <a:lstStyle/>
          <a:p>
            <a:pPr algn="ctr" defTabSz="609043"/>
            <a:r>
              <a:rPr kumimoji="1" lang="zh-TW" altLang="en-US" sz="37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有些人行動前會問自己</a:t>
            </a:r>
            <a:r>
              <a:rPr kumimoji="1" lang="en-US" altLang="zh-TW" sz="37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”Why”</a:t>
            </a:r>
          </a:p>
          <a:p>
            <a:pPr algn="ctr" defTabSz="609043"/>
            <a:r>
              <a:rPr kumimoji="1" lang="zh-TW" altLang="en-US" sz="37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我是問自己</a:t>
            </a:r>
            <a:r>
              <a:rPr kumimoji="1" lang="en-US" altLang="zh-TW" sz="37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”Why not”</a:t>
            </a:r>
            <a:endParaRPr kumimoji="1" lang="zh-TW" altLang="en-US" sz="37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3666879"/>
            <a:ext cx="12192000" cy="1272143"/>
          </a:xfrm>
          <a:prstGeom prst="rect">
            <a:avLst/>
          </a:prstGeom>
          <a:noFill/>
        </p:spPr>
        <p:txBody>
          <a:bodyPr wrap="square" lIns="121826" tIns="60913" rIns="121826" bIns="60913" rtlCol="0">
            <a:spAutoFit/>
          </a:bodyPr>
          <a:lstStyle/>
          <a:p>
            <a:pPr algn="ctr" defTabSz="609043"/>
            <a:r>
              <a:rPr kumimoji="1" lang="zh-TW" altLang="en-US" sz="37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老天怎麼發球就怎麼接</a:t>
            </a:r>
            <a:endParaRPr kumimoji="1" lang="en-US" altLang="zh-TW" sz="37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609043"/>
            <a:r>
              <a:rPr kumimoji="1" lang="zh-TW" altLang="en-US" sz="37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打一場意想不到的結局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908227" y="856001"/>
            <a:ext cx="5834860" cy="861775"/>
          </a:xfrm>
          <a:prstGeom prst="rect">
            <a:avLst/>
          </a:prstGeom>
          <a:noFill/>
        </p:spPr>
        <p:txBody>
          <a:bodyPr wrap="square" lIns="121826" tIns="60913" rIns="121826" bIns="60913" rtlCol="0">
            <a:spAutoFit/>
          </a:bodyPr>
          <a:lstStyle/>
          <a:p>
            <a:pPr defTabSz="1218150"/>
            <a:r>
              <a:rPr kumimoji="1" lang="zh-TW" altLang="en-US" sz="48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兩句話改變思維模式</a:t>
            </a:r>
          </a:p>
        </p:txBody>
      </p:sp>
    </p:spTree>
    <p:extLst>
      <p:ext uri="{BB962C8B-B14F-4D97-AF65-F5344CB8AC3E}">
        <p14:creationId xmlns:p14="http://schemas.microsoft.com/office/powerpoint/2010/main" val="68850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6"/>
            <a:ext cx="12192000" cy="1470025"/>
          </a:xfrm>
        </p:spPr>
        <p:txBody>
          <a:bodyPr/>
          <a:lstStyle/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如何才會有信念</a:t>
            </a:r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298016" y="1944039"/>
            <a:ext cx="9399713" cy="1752600"/>
          </a:xfrm>
        </p:spPr>
        <p:txBody>
          <a:bodyPr>
            <a:noAutofit/>
          </a:bodyPr>
          <a:lstStyle/>
          <a:p>
            <a:pPr marL="685238" indent="-685238">
              <a:buAutoNum type="arabicPeriod"/>
            </a:pPr>
            <a:r>
              <a:rPr lang="zh-TW" altLang="en-US" sz="3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向最了解你的人吐露心事</a:t>
            </a:r>
          </a:p>
          <a:p>
            <a:pPr algn="l"/>
            <a:r>
              <a:rPr lang="zh-TW" altLang="en-US" sz="3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曾經向要好的人吐露心事，談論自己工作上的不如意，談到自己沒有辦法達成目標，而我的朋友卻鼓勵我的天賦以及才能，以及我過去曾有的成績。這些過程幫助我更有自信，因為旁人會點醒你優秀的一面，而你很可能只看到自己不好的一面。</a:t>
            </a:r>
            <a:endParaRPr kumimoji="1" lang="zh-TW" altLang="en-US" sz="3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544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35231"/>
            <a:ext cx="12192000" cy="1470025"/>
          </a:xfrm>
        </p:spPr>
        <p:txBody>
          <a:bodyPr/>
          <a:lstStyle/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如何才會有信念</a:t>
            </a:r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子標題 3"/>
          <p:cNvSpPr>
            <a:spLocks noGrp="1"/>
          </p:cNvSpPr>
          <p:nvPr>
            <p:ph type="subTitle" idx="1"/>
          </p:nvPr>
        </p:nvSpPr>
        <p:spPr>
          <a:xfrm>
            <a:off x="1086205" y="1760828"/>
            <a:ext cx="9937395" cy="1752600"/>
          </a:xfrm>
        </p:spPr>
        <p:txBody>
          <a:bodyPr>
            <a:no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列出你已經達成的目標</a:t>
            </a:r>
          </a:p>
          <a:p>
            <a:pPr algn="l"/>
            <a:r>
              <a:rPr lang="zh-TW" altLang="en-US" sz="3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想想看你過去曾經達成了哪些事，而有些事可能連自己也很訝異自己居然能夠完成。</a:t>
            </a:r>
            <a:endParaRPr lang="en-US" altLang="zh-TW" sz="3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3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花點時間把自己曾經做過的成績列出來，然後過目一遍，你會發現自己突然多了很多自信，也會發現你比你想像中的還要能幹。</a:t>
            </a:r>
            <a:endParaRPr kumimoji="1" lang="zh-TW" altLang="en-US" sz="3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883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-78121"/>
            <a:ext cx="12192000" cy="1470025"/>
          </a:xfrm>
        </p:spPr>
        <p:txBody>
          <a:bodyPr/>
          <a:lstStyle/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如何才會有信念</a:t>
            </a:r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子標題 3"/>
          <p:cNvSpPr>
            <a:spLocks noGrp="1"/>
          </p:cNvSpPr>
          <p:nvPr>
            <p:ph type="subTitle" idx="1"/>
          </p:nvPr>
        </p:nvSpPr>
        <p:spPr>
          <a:xfrm>
            <a:off x="812800" y="1152639"/>
            <a:ext cx="10414000" cy="1752600"/>
          </a:xfrm>
        </p:spPr>
        <p:txBody>
          <a:bodyPr>
            <a:noAutofit/>
          </a:bodyPr>
          <a:lstStyle/>
          <a:p>
            <a:r>
              <a:rPr lang="en-US" altLang="zh-Hant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Hant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</a:t>
            </a:r>
            <a:r>
              <a:rPr lang="en-US" altLang="zh-Hant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Hant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個人交談</a:t>
            </a:r>
          </a:p>
          <a:p>
            <a:pPr algn="l"/>
            <a:r>
              <a:rPr lang="zh-Hant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</a:t>
            </a:r>
            <a:r>
              <a:rPr lang="en-US" altLang="zh-Hant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Hant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個曾經與你共事過，或是你的好友明白你做事方式與個性的人，跟他們聊聊看在他們眼中，你是一個什麼樣的人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Hant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這除了可以讓你明白自己在其他人眼中是個什麼樣的人，你也會變得更有自信。</a:t>
            </a:r>
          </a:p>
          <a:p>
            <a:pPr algn="l"/>
            <a:r>
              <a:rPr lang="zh-Hant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問問看：「在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zh-Hant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眼中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r>
              <a:rPr lang="zh-Hant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覺得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Hant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有什麼樣的優勢？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Hant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擅長什麼？」而你將會發現，他們會說出某些你不曾發現自己很擅長的優勢</a:t>
            </a:r>
            <a:endParaRPr lang="en-US" altLang="zh-Hant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Hant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你也會因此變得更有自信。</a:t>
            </a:r>
            <a:endParaRPr kumimoji="1"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767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6"/>
            <a:ext cx="12192000" cy="1470025"/>
          </a:xfrm>
        </p:spPr>
        <p:txBody>
          <a:bodyPr/>
          <a:lstStyle/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如何才會有信念</a:t>
            </a:r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子標題 3"/>
          <p:cNvSpPr>
            <a:spLocks noGrp="1"/>
          </p:cNvSpPr>
          <p:nvPr>
            <p:ph type="subTitle" idx="1"/>
          </p:nvPr>
        </p:nvSpPr>
        <p:spPr>
          <a:xfrm>
            <a:off x="1594205" y="1470025"/>
            <a:ext cx="9124595" cy="1752600"/>
          </a:xfrm>
        </p:spPr>
        <p:txBody>
          <a:bodyPr>
            <a:no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坐下來冥想一番</a:t>
            </a:r>
          </a:p>
          <a:p>
            <a:pPr algn="l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冥想有助於舒緩壓力，有助於你決策，甚至可改善你的大腦機能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如果你常常處於負面思考的狀態，冥想可以幫助你變得更正向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你也會因此變得比原本的你更有自信</a:t>
            </a:r>
          </a:p>
          <a:p>
            <a:pPr algn="l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「一次花一點時間冥想，你將會發現這對自己的自信心大有助益。」</a:t>
            </a:r>
            <a:endParaRPr kumimoji="1"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95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3946"/>
            <a:ext cx="12192000" cy="1470025"/>
          </a:xfrm>
        </p:spPr>
        <p:txBody>
          <a:bodyPr/>
          <a:lstStyle/>
          <a:p>
            <a:r>
              <a:rPr kumimoji="1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如何才會有信念</a:t>
            </a:r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子標題 3"/>
          <p:cNvSpPr>
            <a:spLocks noGrp="1"/>
          </p:cNvSpPr>
          <p:nvPr>
            <p:ph type="subTitle" idx="1"/>
          </p:nvPr>
        </p:nvSpPr>
        <p:spPr>
          <a:xfrm>
            <a:off x="1534339" y="1483929"/>
            <a:ext cx="9620607" cy="1752600"/>
          </a:xfrm>
        </p:spPr>
        <p:txBody>
          <a:bodyPr>
            <a:normAutofit fontScale="25000" lnSpcReduction="20000"/>
          </a:bodyPr>
          <a:lstStyle/>
          <a:p>
            <a:r>
              <a:rPr lang="en-US" altLang="zh-TW" sz="17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17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找個成功者指導</a:t>
            </a:r>
          </a:p>
          <a:p>
            <a:pPr algn="l"/>
            <a:r>
              <a:rPr lang="zh-TW" altLang="en-US" sz="1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如果你身邊有個人生導師</a:t>
            </a:r>
            <a:endParaRPr lang="en-US" altLang="zh-TW" sz="14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1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他很厲害，能夠教你很多東西</a:t>
            </a:r>
            <a:endParaRPr lang="en-US" altLang="zh-TW" sz="14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1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你一定會變得更有自信，因為你會覺得自己背後有個靠山。</a:t>
            </a:r>
          </a:p>
          <a:p>
            <a:pPr algn="l"/>
            <a:r>
              <a:rPr lang="zh-TW" altLang="en-US" sz="1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要讓自己充滿自信的其中一個方式</a:t>
            </a:r>
            <a:endParaRPr lang="en-US" altLang="zh-TW" sz="14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1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就是找個教練，他可能是某個職場前輩</a:t>
            </a:r>
            <a:endParaRPr lang="en-US" altLang="zh-TW" sz="14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1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有傑出成就，能夠教你很多東西</a:t>
            </a:r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667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25_Custom Design">
  <a:themeElements>
    <a:clrScheme name="Analysi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27DAC"/>
      </a:accent1>
      <a:accent2>
        <a:srgbClr val="443988"/>
      </a:accent2>
      <a:accent3>
        <a:srgbClr val="9F0052"/>
      </a:accent3>
      <a:accent4>
        <a:srgbClr val="FE4020"/>
      </a:accent4>
      <a:accent5>
        <a:srgbClr val="FFBE00"/>
      </a:accent5>
      <a:accent6>
        <a:srgbClr val="00A9FC"/>
      </a:accent6>
      <a:hlink>
        <a:srgbClr val="0000FF"/>
      </a:hlink>
      <a:folHlink>
        <a:srgbClr val="FF00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6_Custom Design">
  <a:themeElements>
    <a:clrScheme name="Analysi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27DAC"/>
      </a:accent1>
      <a:accent2>
        <a:srgbClr val="443988"/>
      </a:accent2>
      <a:accent3>
        <a:srgbClr val="9F0052"/>
      </a:accent3>
      <a:accent4>
        <a:srgbClr val="FE4020"/>
      </a:accent4>
      <a:accent5>
        <a:srgbClr val="FFBE00"/>
      </a:accent5>
      <a:accent6>
        <a:srgbClr val="00A9FC"/>
      </a:accent6>
      <a:hlink>
        <a:srgbClr val="0000FF"/>
      </a:hlink>
      <a:folHlink>
        <a:srgbClr val="FF00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7_Custom Design">
  <a:themeElements>
    <a:clrScheme name="Analysi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27DAC"/>
      </a:accent1>
      <a:accent2>
        <a:srgbClr val="443988"/>
      </a:accent2>
      <a:accent3>
        <a:srgbClr val="9F0052"/>
      </a:accent3>
      <a:accent4>
        <a:srgbClr val="FE4020"/>
      </a:accent4>
      <a:accent5>
        <a:srgbClr val="FFBE00"/>
      </a:accent5>
      <a:accent6>
        <a:srgbClr val="00A9FC"/>
      </a:accent6>
      <a:hlink>
        <a:srgbClr val="0000FF"/>
      </a:hlink>
      <a:folHlink>
        <a:srgbClr val="FF00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 黑色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 黑色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2500</TotalTime>
  <Words>1358</Words>
  <Application>Microsoft Office PowerPoint</Application>
  <PresentationFormat>Custom</PresentationFormat>
  <Paragraphs>98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25_Custom Design</vt:lpstr>
      <vt:lpstr>26_Custom Design</vt:lpstr>
      <vt:lpstr>27_Custom Design</vt:lpstr>
      <vt:lpstr>HDOfficeLightV0</vt:lpstr>
      <vt:lpstr>7_Office Theme</vt:lpstr>
      <vt:lpstr> 黑色 </vt:lpstr>
      <vt:lpstr>1_ 黑色 </vt:lpstr>
      <vt:lpstr>10_Office Theme</vt:lpstr>
      <vt:lpstr>19_Office Theme</vt:lpstr>
      <vt:lpstr>PowerPoint Presentation</vt:lpstr>
      <vt:lpstr>創業者應有的思維</vt:lpstr>
      <vt:lpstr>創業者應有的思維</vt:lpstr>
      <vt:lpstr>PowerPoint Presentation</vt:lpstr>
      <vt:lpstr>如何才會有信念</vt:lpstr>
      <vt:lpstr>如何才會有信念</vt:lpstr>
      <vt:lpstr>如何才會有信念</vt:lpstr>
      <vt:lpstr>如何才會有信念</vt:lpstr>
      <vt:lpstr>如何才會有信念</vt:lpstr>
      <vt:lpstr>如何證明信念</vt:lpstr>
      <vt:lpstr>如何證明信念</vt:lpstr>
      <vt:lpstr>如何證明信念</vt:lpstr>
      <vt:lpstr>如何證明信念</vt:lpstr>
      <vt:lpstr>如何證明信念</vt:lpstr>
      <vt:lpstr>如何證明信念</vt:lpstr>
      <vt:lpstr>如何證明信念</vt:lpstr>
      <vt:lpstr>如何證明信念</vt:lpstr>
      <vt:lpstr>PowerPoint Presentation</vt:lpstr>
      <vt:lpstr>PowerPoint Presentation</vt:lpstr>
      <vt:lpstr>PowerPoint Presentation</vt:lpstr>
      <vt:lpstr>PowerPoint Presentation</vt:lpstr>
      <vt:lpstr>創業者應有的思維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Chelsie Lee</cp:lastModifiedBy>
  <cp:revision>73</cp:revision>
  <dcterms:created xsi:type="dcterms:W3CDTF">2017-02-17T21:11:56Z</dcterms:created>
  <dcterms:modified xsi:type="dcterms:W3CDTF">2017-11-08T06:37:19Z</dcterms:modified>
</cp:coreProperties>
</file>